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371" r:id="rId3"/>
    <p:sldId id="372" r:id="rId4"/>
    <p:sldId id="373" r:id="rId5"/>
    <p:sldId id="370" r:id="rId6"/>
    <p:sldId id="357" r:id="rId7"/>
    <p:sldId id="394" r:id="rId8"/>
    <p:sldId id="395" r:id="rId9"/>
    <p:sldId id="368" r:id="rId10"/>
    <p:sldId id="369" r:id="rId11"/>
    <p:sldId id="356" r:id="rId12"/>
    <p:sldId id="366" r:id="rId13"/>
    <p:sldId id="376" r:id="rId14"/>
    <p:sldId id="364" r:id="rId15"/>
    <p:sldId id="374" r:id="rId16"/>
    <p:sldId id="365" r:id="rId17"/>
    <p:sldId id="377" r:id="rId18"/>
    <p:sldId id="388" r:id="rId19"/>
    <p:sldId id="378" r:id="rId20"/>
    <p:sldId id="379" r:id="rId21"/>
    <p:sldId id="367" r:id="rId22"/>
    <p:sldId id="380" r:id="rId23"/>
    <p:sldId id="385" r:id="rId24"/>
    <p:sldId id="382" r:id="rId25"/>
    <p:sldId id="383" r:id="rId26"/>
    <p:sldId id="384" r:id="rId27"/>
    <p:sldId id="389" r:id="rId28"/>
    <p:sldId id="375" r:id="rId29"/>
    <p:sldId id="396" r:id="rId30"/>
    <p:sldId id="390" r:id="rId31"/>
    <p:sldId id="391" r:id="rId32"/>
    <p:sldId id="392" r:id="rId33"/>
    <p:sldId id="393" r:id="rId34"/>
    <p:sldId id="258" r:id="rId35"/>
    <p:sldId id="362" r:id="rId36"/>
    <p:sldId id="355" r:id="rId3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144" d="100"/>
          <a:sy n="144" d="100"/>
        </p:scale>
        <p:origin x="1264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-Uwe Schrogl" userId="2397ec5a-1954-4b60-87ee-7cf03c07d303" providerId="ADAL" clId="{864F8FC7-97A5-49C9-AA62-134477BEE458}"/>
    <pc:docChg chg="undo custSel delSld modSld sldOrd">
      <pc:chgData name="Kai-Uwe Schrogl" userId="2397ec5a-1954-4b60-87ee-7cf03c07d303" providerId="ADAL" clId="{864F8FC7-97A5-49C9-AA62-134477BEE458}" dt="2024-06-20T09:06:51.831" v="5367" actId="20577"/>
      <pc:docMkLst>
        <pc:docMk/>
      </pc:docMkLst>
      <pc:sldChg chg="del">
        <pc:chgData name="Kai-Uwe Schrogl" userId="2397ec5a-1954-4b60-87ee-7cf03c07d303" providerId="ADAL" clId="{864F8FC7-97A5-49C9-AA62-134477BEE458}" dt="2024-06-19T07:17:20.279" v="2" actId="47"/>
        <pc:sldMkLst>
          <pc:docMk/>
          <pc:sldMk cId="2906331244" sldId="256"/>
        </pc:sldMkLst>
      </pc:sldChg>
      <pc:sldChg chg="del">
        <pc:chgData name="Kai-Uwe Schrogl" userId="2397ec5a-1954-4b60-87ee-7cf03c07d303" providerId="ADAL" clId="{864F8FC7-97A5-49C9-AA62-134477BEE458}" dt="2024-06-19T07:17:19.615" v="1" actId="47"/>
        <pc:sldMkLst>
          <pc:docMk/>
          <pc:sldMk cId="2961132293" sldId="257"/>
        </pc:sldMkLst>
      </pc:sldChg>
      <pc:sldChg chg="modSp del mod">
        <pc:chgData name="Kai-Uwe Schrogl" userId="2397ec5a-1954-4b60-87ee-7cf03c07d303" providerId="ADAL" clId="{864F8FC7-97A5-49C9-AA62-134477BEE458}" dt="2024-06-19T14:07:40.965" v="1185" actId="2696"/>
        <pc:sldMkLst>
          <pc:docMk/>
          <pc:sldMk cId="380078310" sldId="258"/>
        </pc:sldMkLst>
        <pc:spChg chg="mod">
          <ac:chgData name="Kai-Uwe Schrogl" userId="2397ec5a-1954-4b60-87ee-7cf03c07d303" providerId="ADAL" clId="{864F8FC7-97A5-49C9-AA62-134477BEE458}" dt="2024-06-19T13:44:56.121" v="1027" actId="1036"/>
          <ac:spMkLst>
            <pc:docMk/>
            <pc:sldMk cId="380078310" sldId="258"/>
            <ac:spMk id="4" creationId="{2AB92DAC-2380-C6FE-56DF-0AE1B1F27B6A}"/>
          </ac:spMkLst>
        </pc:spChg>
        <pc:picChg chg="mod">
          <ac:chgData name="Kai-Uwe Schrogl" userId="2397ec5a-1954-4b60-87ee-7cf03c07d303" providerId="ADAL" clId="{864F8FC7-97A5-49C9-AA62-134477BEE458}" dt="2024-06-19T13:44:47.871" v="1022" actId="14100"/>
          <ac:picMkLst>
            <pc:docMk/>
            <pc:sldMk cId="380078310" sldId="258"/>
            <ac:picMk id="2050" creationId="{16907D69-DED9-4D13-FF9B-2D7D28F50E73}"/>
          </ac:picMkLst>
        </pc:picChg>
      </pc:sldChg>
      <pc:sldChg chg="addSp delSp modSp del mod">
        <pc:chgData name="Kai-Uwe Schrogl" userId="2397ec5a-1954-4b60-87ee-7cf03c07d303" providerId="ADAL" clId="{864F8FC7-97A5-49C9-AA62-134477BEE458}" dt="2024-06-19T13:36:29.160" v="726" actId="2696"/>
        <pc:sldMkLst>
          <pc:docMk/>
          <pc:sldMk cId="2961132293" sldId="258"/>
        </pc:sldMkLst>
        <pc:spChg chg="add del mod">
          <ac:chgData name="Kai-Uwe Schrogl" userId="2397ec5a-1954-4b60-87ee-7cf03c07d303" providerId="ADAL" clId="{864F8FC7-97A5-49C9-AA62-134477BEE458}" dt="2024-06-19T13:35:36.390" v="719" actId="478"/>
          <ac:spMkLst>
            <pc:docMk/>
            <pc:sldMk cId="2961132293" sldId="258"/>
            <ac:spMk id="2" creationId="{00000000-0000-0000-0000-000000000000}"/>
          </ac:spMkLst>
        </pc:spChg>
        <pc:spChg chg="add mod">
          <ac:chgData name="Kai-Uwe Schrogl" userId="2397ec5a-1954-4b60-87ee-7cf03c07d303" providerId="ADAL" clId="{864F8FC7-97A5-49C9-AA62-134477BEE458}" dt="2024-06-19T13:36:21.621" v="725" actId="1076"/>
          <ac:spMkLst>
            <pc:docMk/>
            <pc:sldMk cId="2961132293" sldId="258"/>
            <ac:spMk id="4" creationId="{2AB92DAC-2380-C6FE-56DF-0AE1B1F27B6A}"/>
          </ac:spMkLst>
        </pc:spChg>
        <pc:picChg chg="add del mod">
          <ac:chgData name="Kai-Uwe Schrogl" userId="2397ec5a-1954-4b60-87ee-7cf03c07d303" providerId="ADAL" clId="{864F8FC7-97A5-49C9-AA62-134477BEE458}" dt="2024-06-19T13:35:10.982" v="693" actId="1076"/>
          <ac:picMkLst>
            <pc:docMk/>
            <pc:sldMk cId="2961132293" sldId="258"/>
            <ac:picMk id="2050" creationId="{16907D69-DED9-4D13-FF9B-2D7D28F50E73}"/>
          </ac:picMkLst>
        </pc:picChg>
      </pc:sldChg>
      <pc:sldChg chg="modSp mod">
        <pc:chgData name="Kai-Uwe Schrogl" userId="2397ec5a-1954-4b60-87ee-7cf03c07d303" providerId="ADAL" clId="{864F8FC7-97A5-49C9-AA62-134477BEE458}" dt="2024-06-19T14:59:07.858" v="2535" actId="20577"/>
        <pc:sldMkLst>
          <pc:docMk/>
          <pc:sldMk cId="2961132293" sldId="259"/>
        </pc:sldMkLst>
        <pc:spChg chg="mod">
          <ac:chgData name="Kai-Uwe Schrogl" userId="2397ec5a-1954-4b60-87ee-7cf03c07d303" providerId="ADAL" clId="{864F8FC7-97A5-49C9-AA62-134477BEE458}" dt="2024-06-19T14:59:07.858" v="2535" actId="20577"/>
          <ac:spMkLst>
            <pc:docMk/>
            <pc:sldMk cId="2961132293" sldId="259"/>
            <ac:spMk id="3" creationId="{00000000-0000-0000-0000-000000000000}"/>
          </ac:spMkLst>
        </pc:spChg>
        <pc:spChg chg="mod">
          <ac:chgData name="Kai-Uwe Schrogl" userId="2397ec5a-1954-4b60-87ee-7cf03c07d303" providerId="ADAL" clId="{864F8FC7-97A5-49C9-AA62-134477BEE458}" dt="2024-06-19T14:53:38.702" v="2418" actId="1037"/>
          <ac:spMkLst>
            <pc:docMk/>
            <pc:sldMk cId="2961132293" sldId="259"/>
            <ac:spMk id="5" creationId="{BD19E059-7674-4008-3F68-34EABD25AA05}"/>
          </ac:spMkLst>
        </pc:spChg>
      </pc:sldChg>
      <pc:sldChg chg="del">
        <pc:chgData name="Kai-Uwe Schrogl" userId="2397ec5a-1954-4b60-87ee-7cf03c07d303" providerId="ADAL" clId="{864F8FC7-97A5-49C9-AA62-134477BEE458}" dt="2024-06-19T07:17:16.123" v="0" actId="47"/>
        <pc:sldMkLst>
          <pc:docMk/>
          <pc:sldMk cId="1025579188" sldId="334"/>
        </pc:sldMkLst>
      </pc:sldChg>
      <pc:sldChg chg="modSp del mod">
        <pc:chgData name="Kai-Uwe Schrogl" userId="2397ec5a-1954-4b60-87ee-7cf03c07d303" providerId="ADAL" clId="{864F8FC7-97A5-49C9-AA62-134477BEE458}" dt="2024-06-19T13:16:46.792" v="648" actId="47"/>
        <pc:sldMkLst>
          <pc:docMk/>
          <pc:sldMk cId="1677451555" sldId="335"/>
        </pc:sldMkLst>
        <pc:spChg chg="mod">
          <ac:chgData name="Kai-Uwe Schrogl" userId="2397ec5a-1954-4b60-87ee-7cf03c07d303" providerId="ADAL" clId="{864F8FC7-97A5-49C9-AA62-134477BEE458}" dt="2024-06-19T07:17:31.245" v="5" actId="6549"/>
          <ac:spMkLst>
            <pc:docMk/>
            <pc:sldMk cId="1677451555" sldId="335"/>
            <ac:spMk id="2" creationId="{00000000-0000-0000-0000-000000000000}"/>
          </ac:spMkLst>
        </pc:spChg>
      </pc:sldChg>
      <pc:sldChg chg="del">
        <pc:chgData name="Kai-Uwe Schrogl" userId="2397ec5a-1954-4b60-87ee-7cf03c07d303" providerId="ADAL" clId="{864F8FC7-97A5-49C9-AA62-134477BEE458}" dt="2024-06-19T07:17:21.465" v="3" actId="47"/>
        <pc:sldMkLst>
          <pc:docMk/>
          <pc:sldMk cId="2943488758" sldId="337"/>
        </pc:sldMkLst>
      </pc:sldChg>
      <pc:sldChg chg="del">
        <pc:chgData name="Kai-Uwe Schrogl" userId="2397ec5a-1954-4b60-87ee-7cf03c07d303" providerId="ADAL" clId="{864F8FC7-97A5-49C9-AA62-134477BEE458}" dt="2024-06-19T07:17:22.351" v="4" actId="47"/>
        <pc:sldMkLst>
          <pc:docMk/>
          <pc:sldMk cId="2867790323" sldId="338"/>
        </pc:sldMkLst>
      </pc:sldChg>
      <pc:sldChg chg="del">
        <pc:chgData name="Kai-Uwe Schrogl" userId="2397ec5a-1954-4b60-87ee-7cf03c07d303" providerId="ADAL" clId="{864F8FC7-97A5-49C9-AA62-134477BEE458}" dt="2024-06-19T07:17:38.208" v="6" actId="47"/>
        <pc:sldMkLst>
          <pc:docMk/>
          <pc:sldMk cId="1534145695" sldId="343"/>
        </pc:sldMkLst>
      </pc:sldChg>
      <pc:sldChg chg="del">
        <pc:chgData name="Kai-Uwe Schrogl" userId="2397ec5a-1954-4b60-87ee-7cf03c07d303" providerId="ADAL" clId="{864F8FC7-97A5-49C9-AA62-134477BEE458}" dt="2024-06-19T13:17:34.535" v="649" actId="47"/>
        <pc:sldMkLst>
          <pc:docMk/>
          <pc:sldMk cId="3708433263" sldId="344"/>
        </pc:sldMkLst>
      </pc:sldChg>
      <pc:sldChg chg="del">
        <pc:chgData name="Kai-Uwe Schrogl" userId="2397ec5a-1954-4b60-87ee-7cf03c07d303" providerId="ADAL" clId="{864F8FC7-97A5-49C9-AA62-134477BEE458}" dt="2024-06-19T13:17:35.585" v="650" actId="47"/>
        <pc:sldMkLst>
          <pc:docMk/>
          <pc:sldMk cId="3053292134" sldId="345"/>
        </pc:sldMkLst>
      </pc:sldChg>
      <pc:sldChg chg="del">
        <pc:chgData name="Kai-Uwe Schrogl" userId="2397ec5a-1954-4b60-87ee-7cf03c07d303" providerId="ADAL" clId="{864F8FC7-97A5-49C9-AA62-134477BEE458}" dt="2024-06-19T07:17:43.808" v="7" actId="47"/>
        <pc:sldMkLst>
          <pc:docMk/>
          <pc:sldMk cId="1295774987" sldId="346"/>
        </pc:sldMkLst>
      </pc:sldChg>
      <pc:sldChg chg="del">
        <pc:chgData name="Kai-Uwe Schrogl" userId="2397ec5a-1954-4b60-87ee-7cf03c07d303" providerId="ADAL" clId="{864F8FC7-97A5-49C9-AA62-134477BEE458}" dt="2024-06-19T13:18:20.632" v="654" actId="47"/>
        <pc:sldMkLst>
          <pc:docMk/>
          <pc:sldMk cId="2931311854" sldId="348"/>
        </pc:sldMkLst>
      </pc:sldChg>
      <pc:sldChg chg="del">
        <pc:chgData name="Kai-Uwe Schrogl" userId="2397ec5a-1954-4b60-87ee-7cf03c07d303" providerId="ADAL" clId="{864F8FC7-97A5-49C9-AA62-134477BEE458}" dt="2024-06-19T13:18:16.544" v="653" actId="47"/>
        <pc:sldMkLst>
          <pc:docMk/>
          <pc:sldMk cId="945403865" sldId="350"/>
        </pc:sldMkLst>
      </pc:sldChg>
      <pc:sldChg chg="del">
        <pc:chgData name="Kai-Uwe Schrogl" userId="2397ec5a-1954-4b60-87ee-7cf03c07d303" providerId="ADAL" clId="{864F8FC7-97A5-49C9-AA62-134477BEE458}" dt="2024-06-19T13:17:37.652" v="651" actId="47"/>
        <pc:sldMkLst>
          <pc:docMk/>
          <pc:sldMk cId="4099840077" sldId="351"/>
        </pc:sldMkLst>
      </pc:sldChg>
      <pc:sldChg chg="del">
        <pc:chgData name="Kai-Uwe Schrogl" userId="2397ec5a-1954-4b60-87ee-7cf03c07d303" providerId="ADAL" clId="{864F8FC7-97A5-49C9-AA62-134477BEE458}" dt="2024-06-19T13:17:41.263" v="652" actId="47"/>
        <pc:sldMkLst>
          <pc:docMk/>
          <pc:sldMk cId="3134516085" sldId="352"/>
        </pc:sldMkLst>
      </pc:sldChg>
      <pc:sldChg chg="del">
        <pc:chgData name="Kai-Uwe Schrogl" userId="2397ec5a-1954-4b60-87ee-7cf03c07d303" providerId="ADAL" clId="{864F8FC7-97A5-49C9-AA62-134477BEE458}" dt="2024-06-19T13:18:48.700" v="655" actId="47"/>
        <pc:sldMkLst>
          <pc:docMk/>
          <pc:sldMk cId="106503918" sldId="353"/>
        </pc:sldMkLst>
      </pc:sldChg>
      <pc:sldChg chg="del">
        <pc:chgData name="Kai-Uwe Schrogl" userId="2397ec5a-1954-4b60-87ee-7cf03c07d303" providerId="ADAL" clId="{864F8FC7-97A5-49C9-AA62-134477BEE458}" dt="2024-06-19T13:18:50.865" v="656" actId="47"/>
        <pc:sldMkLst>
          <pc:docMk/>
          <pc:sldMk cId="2693910278" sldId="354"/>
        </pc:sldMkLst>
      </pc:sldChg>
      <pc:sldChg chg="del">
        <pc:chgData name="Kai-Uwe Schrogl" userId="2397ec5a-1954-4b60-87ee-7cf03c07d303" providerId="ADAL" clId="{864F8FC7-97A5-49C9-AA62-134477BEE458}" dt="2024-06-19T13:18:57.294" v="657" actId="2696"/>
        <pc:sldMkLst>
          <pc:docMk/>
          <pc:sldMk cId="3365327849" sldId="355"/>
        </pc:sldMkLst>
      </pc:sldChg>
      <pc:sldChg chg="modSp mod">
        <pc:chgData name="Kai-Uwe Schrogl" userId="2397ec5a-1954-4b60-87ee-7cf03c07d303" providerId="ADAL" clId="{864F8FC7-97A5-49C9-AA62-134477BEE458}" dt="2024-06-20T06:43:40.966" v="4912" actId="20577"/>
        <pc:sldMkLst>
          <pc:docMk/>
          <pc:sldMk cId="3373893715" sldId="355"/>
        </pc:sldMkLst>
        <pc:spChg chg="mod">
          <ac:chgData name="Kai-Uwe Schrogl" userId="2397ec5a-1954-4b60-87ee-7cf03c07d303" providerId="ADAL" clId="{864F8FC7-97A5-49C9-AA62-134477BEE458}" dt="2024-06-20T06:43:40.966" v="4912" actId="20577"/>
          <ac:spMkLst>
            <pc:docMk/>
            <pc:sldMk cId="3373893715" sldId="355"/>
            <ac:spMk id="2" creationId="{00000000-0000-0000-0000-000000000000}"/>
          </ac:spMkLst>
        </pc:spChg>
      </pc:sldChg>
      <pc:sldChg chg="addSp delSp modSp mod">
        <pc:chgData name="Kai-Uwe Schrogl" userId="2397ec5a-1954-4b60-87ee-7cf03c07d303" providerId="ADAL" clId="{864F8FC7-97A5-49C9-AA62-134477BEE458}" dt="2024-06-19T13:44:24.997" v="1017" actId="1036"/>
        <pc:sldMkLst>
          <pc:docMk/>
          <pc:sldMk cId="342241259" sldId="356"/>
        </pc:sldMkLst>
        <pc:spChg chg="mod">
          <ac:chgData name="Kai-Uwe Schrogl" userId="2397ec5a-1954-4b60-87ee-7cf03c07d303" providerId="ADAL" clId="{864F8FC7-97A5-49C9-AA62-134477BEE458}" dt="2024-06-19T13:44:09.647" v="1015" actId="207"/>
          <ac:spMkLst>
            <pc:docMk/>
            <pc:sldMk cId="342241259" sldId="356"/>
            <ac:spMk id="2" creationId="{00000000-0000-0000-0000-000000000000}"/>
          </ac:spMkLst>
        </pc:spChg>
        <pc:spChg chg="add del mod">
          <ac:chgData name="Kai-Uwe Schrogl" userId="2397ec5a-1954-4b60-87ee-7cf03c07d303" providerId="ADAL" clId="{864F8FC7-97A5-49C9-AA62-134477BEE458}" dt="2024-06-19T07:39:59.526" v="197" actId="478"/>
          <ac:spMkLst>
            <pc:docMk/>
            <pc:sldMk cId="342241259" sldId="356"/>
            <ac:spMk id="4" creationId="{39739E80-9EA3-8D26-B7E0-4FB54211098E}"/>
          </ac:spMkLst>
        </pc:spChg>
        <pc:picChg chg="add mod">
          <ac:chgData name="Kai-Uwe Schrogl" userId="2397ec5a-1954-4b60-87ee-7cf03c07d303" providerId="ADAL" clId="{864F8FC7-97A5-49C9-AA62-134477BEE458}" dt="2024-06-19T13:44:24.997" v="1017" actId="1036"/>
          <ac:picMkLst>
            <pc:docMk/>
            <pc:sldMk cId="342241259" sldId="356"/>
            <ac:picMk id="2050" creationId="{BB5233AD-BD69-82E6-122C-C28E6315945A}"/>
          </ac:picMkLst>
        </pc:picChg>
      </pc:sldChg>
      <pc:sldChg chg="modSp mod ord">
        <pc:chgData name="Kai-Uwe Schrogl" userId="2397ec5a-1954-4b60-87ee-7cf03c07d303" providerId="ADAL" clId="{864F8FC7-97A5-49C9-AA62-134477BEE458}" dt="2024-06-19T15:01:26.487" v="2556" actId="255"/>
        <pc:sldMkLst>
          <pc:docMk/>
          <pc:sldMk cId="431866930" sldId="357"/>
        </pc:sldMkLst>
        <pc:spChg chg="mod">
          <ac:chgData name="Kai-Uwe Schrogl" userId="2397ec5a-1954-4b60-87ee-7cf03c07d303" providerId="ADAL" clId="{864F8FC7-97A5-49C9-AA62-134477BEE458}" dt="2024-06-19T15:01:26.487" v="2556" actId="255"/>
          <ac:spMkLst>
            <pc:docMk/>
            <pc:sldMk cId="431866930" sldId="357"/>
            <ac:spMk id="2" creationId="{00000000-0000-0000-0000-000000000000}"/>
          </ac:spMkLst>
        </pc:spChg>
      </pc:sldChg>
      <pc:sldChg chg="modSp del mod">
        <pc:chgData name="Kai-Uwe Schrogl" userId="2397ec5a-1954-4b60-87ee-7cf03c07d303" providerId="ADAL" clId="{864F8FC7-97A5-49C9-AA62-134477BEE458}" dt="2024-06-20T06:42:32.471" v="4910" actId="47"/>
        <pc:sldMkLst>
          <pc:docMk/>
          <pc:sldMk cId="393142229" sldId="358"/>
        </pc:sldMkLst>
        <pc:spChg chg="mod">
          <ac:chgData name="Kai-Uwe Schrogl" userId="2397ec5a-1954-4b60-87ee-7cf03c07d303" providerId="ADAL" clId="{864F8FC7-97A5-49C9-AA62-134477BEE458}" dt="2024-06-19T13:16:01.632" v="634" actId="20577"/>
          <ac:spMkLst>
            <pc:docMk/>
            <pc:sldMk cId="393142229" sldId="358"/>
            <ac:spMk id="2" creationId="{00000000-0000-0000-0000-000000000000}"/>
          </ac:spMkLst>
        </pc:spChg>
      </pc:sldChg>
      <pc:sldChg chg="del">
        <pc:chgData name="Kai-Uwe Schrogl" userId="2397ec5a-1954-4b60-87ee-7cf03c07d303" providerId="ADAL" clId="{864F8FC7-97A5-49C9-AA62-134477BEE458}" dt="2024-06-20T06:42:31.785" v="4909" actId="47"/>
        <pc:sldMkLst>
          <pc:docMk/>
          <pc:sldMk cId="1901264927" sldId="359"/>
        </pc:sldMkLst>
      </pc:sldChg>
      <pc:sldChg chg="del">
        <pc:chgData name="Kai-Uwe Schrogl" userId="2397ec5a-1954-4b60-87ee-7cf03c07d303" providerId="ADAL" clId="{864F8FC7-97A5-49C9-AA62-134477BEE458}" dt="2024-06-20T06:42:31.029" v="4908" actId="47"/>
        <pc:sldMkLst>
          <pc:docMk/>
          <pc:sldMk cId="1868951411" sldId="360"/>
        </pc:sldMkLst>
      </pc:sldChg>
      <pc:sldChg chg="modSp del mod">
        <pc:chgData name="Kai-Uwe Schrogl" userId="2397ec5a-1954-4b60-87ee-7cf03c07d303" providerId="ADAL" clId="{864F8FC7-97A5-49C9-AA62-134477BEE458}" dt="2024-06-20T06:42:30.197" v="4907" actId="47"/>
        <pc:sldMkLst>
          <pc:docMk/>
          <pc:sldMk cId="3230855602" sldId="361"/>
        </pc:sldMkLst>
        <pc:spChg chg="mod">
          <ac:chgData name="Kai-Uwe Schrogl" userId="2397ec5a-1954-4b60-87ee-7cf03c07d303" providerId="ADAL" clId="{864F8FC7-97A5-49C9-AA62-134477BEE458}" dt="2024-06-19T13:15:58.826" v="632" actId="20577"/>
          <ac:spMkLst>
            <pc:docMk/>
            <pc:sldMk cId="3230855602" sldId="361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20T06:56:24.929" v="5275" actId="20577"/>
        <pc:sldMkLst>
          <pc:docMk/>
          <pc:sldMk cId="3504473714" sldId="362"/>
        </pc:sldMkLst>
        <pc:spChg chg="mod">
          <ac:chgData name="Kai-Uwe Schrogl" userId="2397ec5a-1954-4b60-87ee-7cf03c07d303" providerId="ADAL" clId="{864F8FC7-97A5-49C9-AA62-134477BEE458}" dt="2024-06-20T06:56:24.929" v="5275" actId="20577"/>
          <ac:spMkLst>
            <pc:docMk/>
            <pc:sldMk cId="3504473714" sldId="362"/>
            <ac:spMk id="2" creationId="{00000000-0000-0000-0000-000000000000}"/>
          </ac:spMkLst>
        </pc:spChg>
      </pc:sldChg>
      <pc:sldChg chg="modSp del mod">
        <pc:chgData name="Kai-Uwe Schrogl" userId="2397ec5a-1954-4b60-87ee-7cf03c07d303" providerId="ADAL" clId="{864F8FC7-97A5-49C9-AA62-134477BEE458}" dt="2024-06-19T13:57:24.143" v="1174" actId="47"/>
        <pc:sldMkLst>
          <pc:docMk/>
          <pc:sldMk cId="3417907644" sldId="363"/>
        </pc:sldMkLst>
        <pc:spChg chg="mod">
          <ac:chgData name="Kai-Uwe Schrogl" userId="2397ec5a-1954-4b60-87ee-7cf03c07d303" providerId="ADAL" clId="{864F8FC7-97A5-49C9-AA62-134477BEE458}" dt="2024-06-19T13:55:03.068" v="1161" actId="27636"/>
          <ac:spMkLst>
            <pc:docMk/>
            <pc:sldMk cId="3417907644" sldId="363"/>
            <ac:spMk id="2" creationId="{00000000-0000-0000-0000-000000000000}"/>
          </ac:spMkLst>
        </pc:spChg>
      </pc:sldChg>
      <pc:sldChg chg="addSp modSp mod ord">
        <pc:chgData name="Kai-Uwe Schrogl" userId="2397ec5a-1954-4b60-87ee-7cf03c07d303" providerId="ADAL" clId="{864F8FC7-97A5-49C9-AA62-134477BEE458}" dt="2024-06-19T14:17:43.538" v="1215" actId="1076"/>
        <pc:sldMkLst>
          <pc:docMk/>
          <pc:sldMk cId="2037218210" sldId="364"/>
        </pc:sldMkLst>
        <pc:spChg chg="mod">
          <ac:chgData name="Kai-Uwe Schrogl" userId="2397ec5a-1954-4b60-87ee-7cf03c07d303" providerId="ADAL" clId="{864F8FC7-97A5-49C9-AA62-134477BEE458}" dt="2024-06-19T14:17:39.082" v="1214" actId="1076"/>
          <ac:spMkLst>
            <pc:docMk/>
            <pc:sldMk cId="2037218210" sldId="364"/>
            <ac:spMk id="2" creationId="{00000000-0000-0000-0000-000000000000}"/>
          </ac:spMkLst>
        </pc:spChg>
        <pc:picChg chg="add mod">
          <ac:chgData name="Kai-Uwe Schrogl" userId="2397ec5a-1954-4b60-87ee-7cf03c07d303" providerId="ADAL" clId="{864F8FC7-97A5-49C9-AA62-134477BEE458}" dt="2024-06-19T14:17:43.538" v="1215" actId="1076"/>
          <ac:picMkLst>
            <pc:docMk/>
            <pc:sldMk cId="2037218210" sldId="364"/>
            <ac:picMk id="6146" creationId="{C33394D6-055E-9CD1-9E4D-A14D06F5F16E}"/>
          </ac:picMkLst>
        </pc:picChg>
      </pc:sldChg>
      <pc:sldChg chg="ord">
        <pc:chgData name="Kai-Uwe Schrogl" userId="2397ec5a-1954-4b60-87ee-7cf03c07d303" providerId="ADAL" clId="{864F8FC7-97A5-49C9-AA62-134477BEE458}" dt="2024-06-19T13:37:13.207" v="728"/>
        <pc:sldMkLst>
          <pc:docMk/>
          <pc:sldMk cId="2750914142" sldId="365"/>
        </pc:sldMkLst>
      </pc:sldChg>
      <pc:sldChg chg="addSp delSp modSp del">
        <pc:chgData name="Kai-Uwe Schrogl" userId="2397ec5a-1954-4b60-87ee-7cf03c07d303" providerId="ADAL" clId="{864F8FC7-97A5-49C9-AA62-134477BEE458}" dt="2024-06-19T13:04:24.282" v="579" actId="2696"/>
        <pc:sldMkLst>
          <pc:docMk/>
          <pc:sldMk cId="3196299709" sldId="365"/>
        </pc:sldMkLst>
        <pc:spChg chg="mod">
          <ac:chgData name="Kai-Uwe Schrogl" userId="2397ec5a-1954-4b60-87ee-7cf03c07d303" providerId="ADAL" clId="{864F8FC7-97A5-49C9-AA62-134477BEE458}" dt="2024-06-19T08:01:47.552" v="246" actId="1076"/>
          <ac:spMkLst>
            <pc:docMk/>
            <pc:sldMk cId="3196299709" sldId="365"/>
            <ac:spMk id="2" creationId="{00000000-0000-0000-0000-000000000000}"/>
          </ac:spMkLst>
        </pc:spChg>
        <pc:picChg chg="add del mod">
          <ac:chgData name="Kai-Uwe Schrogl" userId="2397ec5a-1954-4b60-87ee-7cf03c07d303" providerId="ADAL" clId="{864F8FC7-97A5-49C9-AA62-134477BEE458}" dt="2024-06-19T08:01:38.297" v="243" actId="478"/>
          <ac:picMkLst>
            <pc:docMk/>
            <pc:sldMk cId="3196299709" sldId="365"/>
            <ac:picMk id="5122" creationId="{5DF9A7BC-7963-1BAE-74AF-8DB832101251}"/>
          </ac:picMkLst>
        </pc:picChg>
        <pc:picChg chg="add mod">
          <ac:chgData name="Kai-Uwe Schrogl" userId="2397ec5a-1954-4b60-87ee-7cf03c07d303" providerId="ADAL" clId="{864F8FC7-97A5-49C9-AA62-134477BEE458}" dt="2024-06-19T08:02:03.088" v="248" actId="1076"/>
          <ac:picMkLst>
            <pc:docMk/>
            <pc:sldMk cId="3196299709" sldId="365"/>
            <ac:picMk id="5124" creationId="{FE36583C-7815-F88D-EF37-BFD5815EC187}"/>
          </ac:picMkLst>
        </pc:picChg>
      </pc:sldChg>
      <pc:sldChg chg="addSp delSp modSp del mod ord">
        <pc:chgData name="Kai-Uwe Schrogl" userId="2397ec5a-1954-4b60-87ee-7cf03c07d303" providerId="ADAL" clId="{864F8FC7-97A5-49C9-AA62-134477BEE458}" dt="2024-06-19T13:07:54.768" v="610" actId="2696"/>
        <pc:sldMkLst>
          <pc:docMk/>
          <pc:sldMk cId="1325420750" sldId="366"/>
        </pc:sldMkLst>
        <pc:spChg chg="mod">
          <ac:chgData name="Kai-Uwe Schrogl" userId="2397ec5a-1954-4b60-87ee-7cf03c07d303" providerId="ADAL" clId="{864F8FC7-97A5-49C9-AA62-134477BEE458}" dt="2024-06-19T07:34:46.538" v="144" actId="20577"/>
          <ac:spMkLst>
            <pc:docMk/>
            <pc:sldMk cId="1325420750" sldId="366"/>
            <ac:spMk id="2" creationId="{00000000-0000-0000-0000-000000000000}"/>
          </ac:spMkLst>
        </pc:spChg>
        <pc:picChg chg="add del">
          <ac:chgData name="Kai-Uwe Schrogl" userId="2397ec5a-1954-4b60-87ee-7cf03c07d303" providerId="ADAL" clId="{864F8FC7-97A5-49C9-AA62-134477BEE458}" dt="2024-06-19T07:31:37.838" v="99" actId="22"/>
          <ac:picMkLst>
            <pc:docMk/>
            <pc:sldMk cId="1325420750" sldId="366"/>
            <ac:picMk id="4" creationId="{D66E3A39-9A55-0EF8-7114-9048BE3695D4}"/>
          </ac:picMkLst>
        </pc:picChg>
        <pc:picChg chg="add mod">
          <ac:chgData name="Kai-Uwe Schrogl" userId="2397ec5a-1954-4b60-87ee-7cf03c07d303" providerId="ADAL" clId="{864F8FC7-97A5-49C9-AA62-134477BEE458}" dt="2024-06-19T07:34:42.602" v="138" actId="1076"/>
          <ac:picMkLst>
            <pc:docMk/>
            <pc:sldMk cId="1325420750" sldId="366"/>
            <ac:picMk id="5" creationId="{2616E999-C624-2913-0B16-791A4C5B116F}"/>
          </ac:picMkLst>
        </pc:picChg>
      </pc:sldChg>
      <pc:sldChg chg="del">
        <pc:chgData name="Kai-Uwe Schrogl" userId="2397ec5a-1954-4b60-87ee-7cf03c07d303" providerId="ADAL" clId="{864F8FC7-97A5-49C9-AA62-134477BEE458}" dt="2024-06-19T14:07:52.026" v="1186" actId="2696"/>
        <pc:sldMkLst>
          <pc:docMk/>
          <pc:sldMk cId="1359808482" sldId="366"/>
        </pc:sldMkLst>
      </pc:sldChg>
      <pc:sldChg chg="modSp">
        <pc:chgData name="Kai-Uwe Schrogl" userId="2397ec5a-1954-4b60-87ee-7cf03c07d303" providerId="ADAL" clId="{864F8FC7-97A5-49C9-AA62-134477BEE458}" dt="2024-06-19T15:05:14.039" v="2616" actId="1076"/>
        <pc:sldMkLst>
          <pc:docMk/>
          <pc:sldMk cId="1503536901" sldId="366"/>
        </pc:sldMkLst>
        <pc:picChg chg="mod">
          <ac:chgData name="Kai-Uwe Schrogl" userId="2397ec5a-1954-4b60-87ee-7cf03c07d303" providerId="ADAL" clId="{864F8FC7-97A5-49C9-AA62-134477BEE458}" dt="2024-06-19T15:05:14.039" v="2616" actId="1076"/>
          <ac:picMkLst>
            <pc:docMk/>
            <pc:sldMk cId="1503536901" sldId="366"/>
            <ac:picMk id="5" creationId="{2616E999-C624-2913-0B16-791A4C5B116F}"/>
          </ac:picMkLst>
        </pc:picChg>
      </pc:sldChg>
      <pc:sldChg chg="addSp modSp mod ord">
        <pc:chgData name="Kai-Uwe Schrogl" userId="2397ec5a-1954-4b60-87ee-7cf03c07d303" providerId="ADAL" clId="{864F8FC7-97A5-49C9-AA62-134477BEE458}" dt="2024-06-19T14:41:23.301" v="1926" actId="1037"/>
        <pc:sldMkLst>
          <pc:docMk/>
          <pc:sldMk cId="267018343" sldId="367"/>
        </pc:sldMkLst>
        <pc:spChg chg="mod">
          <ac:chgData name="Kai-Uwe Schrogl" userId="2397ec5a-1954-4b60-87ee-7cf03c07d303" providerId="ADAL" clId="{864F8FC7-97A5-49C9-AA62-134477BEE458}" dt="2024-06-19T14:41:23.301" v="1926" actId="1037"/>
          <ac:spMkLst>
            <pc:docMk/>
            <pc:sldMk cId="267018343" sldId="367"/>
            <ac:spMk id="2" creationId="{00000000-0000-0000-0000-000000000000}"/>
          </ac:spMkLst>
        </pc:spChg>
        <pc:picChg chg="add">
          <ac:chgData name="Kai-Uwe Schrogl" userId="2397ec5a-1954-4b60-87ee-7cf03c07d303" providerId="ADAL" clId="{864F8FC7-97A5-49C9-AA62-134477BEE458}" dt="2024-06-19T07:24:31.660" v="68"/>
          <ac:picMkLst>
            <pc:docMk/>
            <pc:sldMk cId="267018343" sldId="367"/>
            <ac:picMk id="3" creationId="{C0543C84-275A-3B41-9B77-1E4EDF94627C}"/>
          </ac:picMkLst>
        </pc:picChg>
        <pc:picChg chg="add mod">
          <ac:chgData name="Kai-Uwe Schrogl" userId="2397ec5a-1954-4b60-87ee-7cf03c07d303" providerId="ADAL" clId="{864F8FC7-97A5-49C9-AA62-134477BEE458}" dt="2024-06-19T14:41:18.076" v="1923" actId="1037"/>
          <ac:picMkLst>
            <pc:docMk/>
            <pc:sldMk cId="267018343" sldId="367"/>
            <ac:picMk id="5" creationId="{4EFC326E-B650-7D37-754D-0F6F83CE929D}"/>
          </ac:picMkLst>
        </pc:picChg>
      </pc:sldChg>
      <pc:sldChg chg="addSp modSp mod">
        <pc:chgData name="Kai-Uwe Schrogl" userId="2397ec5a-1954-4b60-87ee-7cf03c07d303" providerId="ADAL" clId="{864F8FC7-97A5-49C9-AA62-134477BEE458}" dt="2024-06-19T13:42:15.155" v="980" actId="1076"/>
        <pc:sldMkLst>
          <pc:docMk/>
          <pc:sldMk cId="1397972901" sldId="368"/>
        </pc:sldMkLst>
        <pc:spChg chg="mod">
          <ac:chgData name="Kai-Uwe Schrogl" userId="2397ec5a-1954-4b60-87ee-7cf03c07d303" providerId="ADAL" clId="{864F8FC7-97A5-49C9-AA62-134477BEE458}" dt="2024-06-19T13:42:11.916" v="979" actId="1076"/>
          <ac:spMkLst>
            <pc:docMk/>
            <pc:sldMk cId="1397972901" sldId="368"/>
            <ac:spMk id="2" creationId="{00000000-0000-0000-0000-000000000000}"/>
          </ac:spMkLst>
        </pc:spChg>
        <pc:picChg chg="add mod">
          <ac:chgData name="Kai-Uwe Schrogl" userId="2397ec5a-1954-4b60-87ee-7cf03c07d303" providerId="ADAL" clId="{864F8FC7-97A5-49C9-AA62-134477BEE458}" dt="2024-06-19T13:42:15.155" v="980" actId="1076"/>
          <ac:picMkLst>
            <pc:docMk/>
            <pc:sldMk cId="1397972901" sldId="368"/>
            <ac:picMk id="3074" creationId="{6944AF01-6BE5-466B-A287-F5D3AB8472D1}"/>
          </ac:picMkLst>
        </pc:picChg>
      </pc:sldChg>
      <pc:sldChg chg="addSp modSp mod">
        <pc:chgData name="Kai-Uwe Schrogl" userId="2397ec5a-1954-4b60-87ee-7cf03c07d303" providerId="ADAL" clId="{864F8FC7-97A5-49C9-AA62-134477BEE458}" dt="2024-06-19T13:43:11.396" v="1009" actId="1076"/>
        <pc:sldMkLst>
          <pc:docMk/>
          <pc:sldMk cId="583597217" sldId="369"/>
        </pc:sldMkLst>
        <pc:spChg chg="mod">
          <ac:chgData name="Kai-Uwe Schrogl" userId="2397ec5a-1954-4b60-87ee-7cf03c07d303" providerId="ADAL" clId="{864F8FC7-97A5-49C9-AA62-134477BEE458}" dt="2024-06-19T13:43:00.940" v="1006" actId="1036"/>
          <ac:spMkLst>
            <pc:docMk/>
            <pc:sldMk cId="583597217" sldId="369"/>
            <ac:spMk id="2" creationId="{00000000-0000-0000-0000-000000000000}"/>
          </ac:spMkLst>
        </pc:spChg>
        <pc:picChg chg="add mod">
          <ac:chgData name="Kai-Uwe Schrogl" userId="2397ec5a-1954-4b60-87ee-7cf03c07d303" providerId="ADAL" clId="{864F8FC7-97A5-49C9-AA62-134477BEE458}" dt="2024-06-19T13:43:11.396" v="1009" actId="1076"/>
          <ac:picMkLst>
            <pc:docMk/>
            <pc:sldMk cId="583597217" sldId="369"/>
            <ac:picMk id="4098" creationId="{68B4319E-8128-DD84-DC70-735247DD938E}"/>
          </ac:picMkLst>
        </pc:picChg>
      </pc:sldChg>
      <pc:sldChg chg="modSp mod">
        <pc:chgData name="Kai-Uwe Schrogl" userId="2397ec5a-1954-4b60-87ee-7cf03c07d303" providerId="ADAL" clId="{864F8FC7-97A5-49C9-AA62-134477BEE458}" dt="2024-06-19T13:37:40.052" v="737" actId="255"/>
        <pc:sldMkLst>
          <pc:docMk/>
          <pc:sldMk cId="922009293" sldId="370"/>
        </pc:sldMkLst>
        <pc:spChg chg="mod">
          <ac:chgData name="Kai-Uwe Schrogl" userId="2397ec5a-1954-4b60-87ee-7cf03c07d303" providerId="ADAL" clId="{864F8FC7-97A5-49C9-AA62-134477BEE458}" dt="2024-06-19T13:37:40.052" v="737" actId="255"/>
          <ac:spMkLst>
            <pc:docMk/>
            <pc:sldMk cId="922009293" sldId="370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19T14:59:15.425" v="2537" actId="1035"/>
        <pc:sldMkLst>
          <pc:docMk/>
          <pc:sldMk cId="3061176820" sldId="371"/>
        </pc:sldMkLst>
        <pc:spChg chg="mod">
          <ac:chgData name="Kai-Uwe Schrogl" userId="2397ec5a-1954-4b60-87ee-7cf03c07d303" providerId="ADAL" clId="{864F8FC7-97A5-49C9-AA62-134477BEE458}" dt="2024-06-19T14:59:15.425" v="2537" actId="1035"/>
          <ac:spMkLst>
            <pc:docMk/>
            <pc:sldMk cId="3061176820" sldId="371"/>
            <ac:spMk id="2" creationId="{00000000-0000-0000-0000-000000000000}"/>
          </ac:spMkLst>
        </pc:spChg>
      </pc:sldChg>
      <pc:sldChg chg="addSp delSp modSp mod">
        <pc:chgData name="Kai-Uwe Schrogl" userId="2397ec5a-1954-4b60-87ee-7cf03c07d303" providerId="ADAL" clId="{864F8FC7-97A5-49C9-AA62-134477BEE458}" dt="2024-06-19T15:05:33.340" v="2623" actId="1037"/>
        <pc:sldMkLst>
          <pc:docMk/>
          <pc:sldMk cId="1399260748" sldId="372"/>
        </pc:sldMkLst>
        <pc:spChg chg="del mod">
          <ac:chgData name="Kai-Uwe Schrogl" userId="2397ec5a-1954-4b60-87ee-7cf03c07d303" providerId="ADAL" clId="{864F8FC7-97A5-49C9-AA62-134477BEE458}" dt="2024-06-19T13:32:03.266" v="667" actId="478"/>
          <ac:spMkLst>
            <pc:docMk/>
            <pc:sldMk cId="1399260748" sldId="372"/>
            <ac:spMk id="2" creationId="{00000000-0000-0000-0000-000000000000}"/>
          </ac:spMkLst>
        </pc:spChg>
        <pc:spChg chg="add mod">
          <ac:chgData name="Kai-Uwe Schrogl" userId="2397ec5a-1954-4b60-87ee-7cf03c07d303" providerId="ADAL" clId="{864F8FC7-97A5-49C9-AA62-134477BEE458}" dt="2024-06-19T15:05:33.340" v="2623" actId="1037"/>
          <ac:spMkLst>
            <pc:docMk/>
            <pc:sldMk cId="1399260748" sldId="372"/>
            <ac:spMk id="6" creationId="{EA9415A1-C812-90A6-E473-6540099CA53B}"/>
          </ac:spMkLst>
        </pc:spChg>
        <pc:picChg chg="add mod">
          <ac:chgData name="Kai-Uwe Schrogl" userId="2397ec5a-1954-4b60-87ee-7cf03c07d303" providerId="ADAL" clId="{864F8FC7-97A5-49C9-AA62-134477BEE458}" dt="2024-06-19T13:32:11.582" v="670" actId="1076"/>
          <ac:picMkLst>
            <pc:docMk/>
            <pc:sldMk cId="1399260748" sldId="372"/>
            <ac:picMk id="3" creationId="{B6645122-B3DB-E4E2-05D6-7D324C78A96E}"/>
          </ac:picMkLst>
        </pc:picChg>
        <pc:picChg chg="add del mod">
          <ac:chgData name="Kai-Uwe Schrogl" userId="2397ec5a-1954-4b60-87ee-7cf03c07d303" providerId="ADAL" clId="{864F8FC7-97A5-49C9-AA62-134477BEE458}" dt="2024-06-19T13:32:03.266" v="667" actId="478"/>
          <ac:picMkLst>
            <pc:docMk/>
            <pc:sldMk cId="1399260748" sldId="372"/>
            <ac:picMk id="4" creationId="{10320E8B-DC50-E937-FF46-48698A680CD6}"/>
          </ac:picMkLst>
        </pc:picChg>
      </pc:sldChg>
      <pc:sldChg chg="addSp delSp modSp mod">
        <pc:chgData name="Kai-Uwe Schrogl" userId="2397ec5a-1954-4b60-87ee-7cf03c07d303" providerId="ADAL" clId="{864F8FC7-97A5-49C9-AA62-134477BEE458}" dt="2024-06-19T14:16:55.635" v="1211" actId="1076"/>
        <pc:sldMkLst>
          <pc:docMk/>
          <pc:sldMk cId="4097859043" sldId="373"/>
        </pc:sldMkLst>
        <pc:spChg chg="del mod">
          <ac:chgData name="Kai-Uwe Schrogl" userId="2397ec5a-1954-4b60-87ee-7cf03c07d303" providerId="ADAL" clId="{864F8FC7-97A5-49C9-AA62-134477BEE458}" dt="2024-06-19T14:12:48.897" v="1187"/>
          <ac:spMkLst>
            <pc:docMk/>
            <pc:sldMk cId="4097859043" sldId="373"/>
            <ac:spMk id="2" creationId="{00000000-0000-0000-0000-000000000000}"/>
          </ac:spMkLst>
        </pc:spChg>
        <pc:spChg chg="add del mod">
          <ac:chgData name="Kai-Uwe Schrogl" userId="2397ec5a-1954-4b60-87ee-7cf03c07d303" providerId="ADAL" clId="{864F8FC7-97A5-49C9-AA62-134477BEE458}" dt="2024-06-19T14:12:53.764" v="1188"/>
          <ac:spMkLst>
            <pc:docMk/>
            <pc:sldMk cId="4097859043" sldId="373"/>
            <ac:spMk id="3" creationId="{957413A6-3FE3-0936-2429-D9A2D89211B4}"/>
          </ac:spMkLst>
        </pc:spChg>
        <pc:spChg chg="add del mod">
          <ac:chgData name="Kai-Uwe Schrogl" userId="2397ec5a-1954-4b60-87ee-7cf03c07d303" providerId="ADAL" clId="{864F8FC7-97A5-49C9-AA62-134477BEE458}" dt="2024-06-19T14:13:06.147" v="1189"/>
          <ac:spMkLst>
            <pc:docMk/>
            <pc:sldMk cId="4097859043" sldId="373"/>
            <ac:spMk id="4" creationId="{401CDA31-B366-DC27-BD29-2CC1D1624866}"/>
          </ac:spMkLst>
        </pc:spChg>
        <pc:spChg chg="add del mod">
          <ac:chgData name="Kai-Uwe Schrogl" userId="2397ec5a-1954-4b60-87ee-7cf03c07d303" providerId="ADAL" clId="{864F8FC7-97A5-49C9-AA62-134477BEE458}" dt="2024-06-19T14:13:18.659" v="1190"/>
          <ac:spMkLst>
            <pc:docMk/>
            <pc:sldMk cId="4097859043" sldId="373"/>
            <ac:spMk id="5" creationId="{5D0FF3AC-D340-97A8-7EC3-9CC5A22061EC}"/>
          </ac:spMkLst>
        </pc:spChg>
        <pc:spChg chg="add del mod">
          <ac:chgData name="Kai-Uwe Schrogl" userId="2397ec5a-1954-4b60-87ee-7cf03c07d303" providerId="ADAL" clId="{864F8FC7-97A5-49C9-AA62-134477BEE458}" dt="2024-06-19T14:16:23.539" v="1203" actId="478"/>
          <ac:spMkLst>
            <pc:docMk/>
            <pc:sldMk cId="4097859043" sldId="373"/>
            <ac:spMk id="6" creationId="{ADCC904B-96A1-73BC-C551-BDE749503471}"/>
          </ac:spMkLst>
        </pc:spChg>
        <pc:spChg chg="add mod">
          <ac:chgData name="Kai-Uwe Schrogl" userId="2397ec5a-1954-4b60-87ee-7cf03c07d303" providerId="ADAL" clId="{864F8FC7-97A5-49C9-AA62-134477BEE458}" dt="2024-06-19T14:16:51.882" v="1210" actId="1076"/>
          <ac:spMkLst>
            <pc:docMk/>
            <pc:sldMk cId="4097859043" sldId="373"/>
            <ac:spMk id="8" creationId="{47569F6B-5F73-5E96-4BCB-CF7F291A3396}"/>
          </ac:spMkLst>
        </pc:spChg>
        <pc:picChg chg="add mod">
          <ac:chgData name="Kai-Uwe Schrogl" userId="2397ec5a-1954-4b60-87ee-7cf03c07d303" providerId="ADAL" clId="{864F8FC7-97A5-49C9-AA62-134477BEE458}" dt="2024-06-19T14:14:44.639" v="1195" actId="14100"/>
          <ac:picMkLst>
            <pc:docMk/>
            <pc:sldMk cId="4097859043" sldId="373"/>
            <ac:picMk id="6154" creationId="{03F7035B-2652-48E4-003B-DED1E7547932}"/>
          </ac:picMkLst>
        </pc:picChg>
        <pc:picChg chg="add mod">
          <ac:chgData name="Kai-Uwe Schrogl" userId="2397ec5a-1954-4b60-87ee-7cf03c07d303" providerId="ADAL" clId="{864F8FC7-97A5-49C9-AA62-134477BEE458}" dt="2024-06-19T14:16:55.635" v="1211" actId="1076"/>
          <ac:picMkLst>
            <pc:docMk/>
            <pc:sldMk cId="4097859043" sldId="373"/>
            <ac:picMk id="6156" creationId="{97D3D51B-1988-53AD-C9A9-0A0C47B03DE8}"/>
          </ac:picMkLst>
        </pc:picChg>
      </pc:sldChg>
      <pc:sldChg chg="modSp mod ord">
        <pc:chgData name="Kai-Uwe Schrogl" userId="2397ec5a-1954-4b60-87ee-7cf03c07d303" providerId="ADAL" clId="{864F8FC7-97A5-49C9-AA62-134477BEE458}" dt="2024-06-19T13:39:21.523" v="878" actId="20577"/>
        <pc:sldMkLst>
          <pc:docMk/>
          <pc:sldMk cId="2350305185" sldId="374"/>
        </pc:sldMkLst>
        <pc:spChg chg="mod">
          <ac:chgData name="Kai-Uwe Schrogl" userId="2397ec5a-1954-4b60-87ee-7cf03c07d303" providerId="ADAL" clId="{864F8FC7-97A5-49C9-AA62-134477BEE458}" dt="2024-06-19T13:39:21.523" v="878" actId="20577"/>
          <ac:spMkLst>
            <pc:docMk/>
            <pc:sldMk cId="2350305185" sldId="374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20T06:51:48.166" v="5102" actId="1036"/>
        <pc:sldMkLst>
          <pc:docMk/>
          <pc:sldMk cId="341672067" sldId="375"/>
        </pc:sldMkLst>
        <pc:spChg chg="mod">
          <ac:chgData name="Kai-Uwe Schrogl" userId="2397ec5a-1954-4b60-87ee-7cf03c07d303" providerId="ADAL" clId="{864F8FC7-97A5-49C9-AA62-134477BEE458}" dt="2024-06-20T06:51:48.166" v="5102" actId="1036"/>
          <ac:spMkLst>
            <pc:docMk/>
            <pc:sldMk cId="341672067" sldId="375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19T13:38:19.156" v="775" actId="14100"/>
        <pc:sldMkLst>
          <pc:docMk/>
          <pc:sldMk cId="2182228911" sldId="376"/>
        </pc:sldMkLst>
        <pc:spChg chg="mod">
          <ac:chgData name="Kai-Uwe Schrogl" userId="2397ec5a-1954-4b60-87ee-7cf03c07d303" providerId="ADAL" clId="{864F8FC7-97A5-49C9-AA62-134477BEE458}" dt="2024-06-19T13:38:19.156" v="775" actId="14100"/>
          <ac:spMkLst>
            <pc:docMk/>
            <pc:sldMk cId="2182228911" sldId="376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19T14:55:13.686" v="2448" actId="20577"/>
        <pc:sldMkLst>
          <pc:docMk/>
          <pc:sldMk cId="2842631805" sldId="377"/>
        </pc:sldMkLst>
        <pc:spChg chg="mod">
          <ac:chgData name="Kai-Uwe Schrogl" userId="2397ec5a-1954-4b60-87ee-7cf03c07d303" providerId="ADAL" clId="{864F8FC7-97A5-49C9-AA62-134477BEE458}" dt="2024-06-19T14:55:13.686" v="2448" actId="20577"/>
          <ac:spMkLst>
            <pc:docMk/>
            <pc:sldMk cId="2842631805" sldId="377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20T09:00:45.060" v="5284" actId="20577"/>
        <pc:sldMkLst>
          <pc:docMk/>
          <pc:sldMk cId="3420350537" sldId="378"/>
        </pc:sldMkLst>
        <pc:spChg chg="mod">
          <ac:chgData name="Kai-Uwe Schrogl" userId="2397ec5a-1954-4b60-87ee-7cf03c07d303" providerId="ADAL" clId="{864F8FC7-97A5-49C9-AA62-134477BEE458}" dt="2024-06-20T09:00:45.060" v="5284" actId="20577"/>
          <ac:spMkLst>
            <pc:docMk/>
            <pc:sldMk cId="3420350537" sldId="378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20T06:52:43.325" v="5126" actId="1035"/>
        <pc:sldMkLst>
          <pc:docMk/>
          <pc:sldMk cId="734272559" sldId="379"/>
        </pc:sldMkLst>
        <pc:spChg chg="mod">
          <ac:chgData name="Kai-Uwe Schrogl" userId="2397ec5a-1954-4b60-87ee-7cf03c07d303" providerId="ADAL" clId="{864F8FC7-97A5-49C9-AA62-134477BEE458}" dt="2024-06-20T06:52:43.325" v="5126" actId="1035"/>
          <ac:spMkLst>
            <pc:docMk/>
            <pc:sldMk cId="734272559" sldId="379"/>
            <ac:spMk id="2" creationId="{00000000-0000-0000-0000-000000000000}"/>
          </ac:spMkLst>
        </pc:spChg>
      </pc:sldChg>
      <pc:sldChg chg="modSp mod">
        <pc:chgData name="Kai-Uwe Schrogl" userId="2397ec5a-1954-4b60-87ee-7cf03c07d303" providerId="ADAL" clId="{864F8FC7-97A5-49C9-AA62-134477BEE458}" dt="2024-06-20T06:53:53.565" v="5203" actId="1036"/>
        <pc:sldMkLst>
          <pc:docMk/>
          <pc:sldMk cId="97784045" sldId="380"/>
        </pc:sldMkLst>
        <pc:spChg chg="mod">
          <ac:chgData name="Kai-Uwe Schrogl" userId="2397ec5a-1954-4b60-87ee-7cf03c07d303" providerId="ADAL" clId="{864F8FC7-97A5-49C9-AA62-134477BEE458}" dt="2024-06-20T06:53:53.565" v="5203" actId="1036"/>
          <ac:spMkLst>
            <pc:docMk/>
            <pc:sldMk cId="97784045" sldId="380"/>
            <ac:spMk id="2" creationId="{00000000-0000-0000-0000-000000000000}"/>
          </ac:spMkLst>
        </pc:spChg>
      </pc:sldChg>
      <pc:sldChg chg="del">
        <pc:chgData name="Kai-Uwe Schrogl" userId="2397ec5a-1954-4b60-87ee-7cf03c07d303" providerId="ADAL" clId="{864F8FC7-97A5-49C9-AA62-134477BEE458}" dt="2024-06-19T13:15:01.228" v="629" actId="47"/>
        <pc:sldMkLst>
          <pc:docMk/>
          <pc:sldMk cId="3762088370" sldId="381"/>
        </pc:sldMkLst>
      </pc:sldChg>
      <pc:sldChg chg="modSp mod">
        <pc:chgData name="Kai-Uwe Schrogl" userId="2397ec5a-1954-4b60-87ee-7cf03c07d303" providerId="ADAL" clId="{864F8FC7-97A5-49C9-AA62-134477BEE458}" dt="2024-06-20T06:55:09.014" v="5266" actId="20577"/>
        <pc:sldMkLst>
          <pc:docMk/>
          <pc:sldMk cId="4103871811" sldId="382"/>
        </pc:sldMkLst>
        <pc:spChg chg="mod">
          <ac:chgData name="Kai-Uwe Schrogl" userId="2397ec5a-1954-4b60-87ee-7cf03c07d303" providerId="ADAL" clId="{864F8FC7-97A5-49C9-AA62-134477BEE458}" dt="2024-06-20T06:55:09.014" v="5266" actId="20577"/>
          <ac:spMkLst>
            <pc:docMk/>
            <pc:sldMk cId="4103871811" sldId="382"/>
            <ac:spMk id="6" creationId="{EB7BA633-C139-4C88-8E83-5A5BCF671DEA}"/>
          </ac:spMkLst>
        </pc:spChg>
        <pc:picChg chg="mod">
          <ac:chgData name="Kai-Uwe Schrogl" userId="2397ec5a-1954-4b60-87ee-7cf03c07d303" providerId="ADAL" clId="{864F8FC7-97A5-49C9-AA62-134477BEE458}" dt="2024-06-19T14:42:10.796" v="1938" actId="1076"/>
          <ac:picMkLst>
            <pc:docMk/>
            <pc:sldMk cId="4103871811" sldId="382"/>
            <ac:picMk id="5" creationId="{3ECB278E-84A4-4EF5-A28D-7817145CF017}"/>
          </ac:picMkLst>
        </pc:picChg>
      </pc:sldChg>
      <pc:sldChg chg="modSp mod">
        <pc:chgData name="Kai-Uwe Schrogl" userId="2397ec5a-1954-4b60-87ee-7cf03c07d303" providerId="ADAL" clId="{864F8FC7-97A5-49C9-AA62-134477BEE458}" dt="2024-06-20T06:43:49.875" v="4914" actId="20577"/>
        <pc:sldMkLst>
          <pc:docMk/>
          <pc:sldMk cId="866638910" sldId="383"/>
        </pc:sldMkLst>
        <pc:spChg chg="mod">
          <ac:chgData name="Kai-Uwe Schrogl" userId="2397ec5a-1954-4b60-87ee-7cf03c07d303" providerId="ADAL" clId="{864F8FC7-97A5-49C9-AA62-134477BEE458}" dt="2024-06-20T06:43:49.875" v="4914" actId="20577"/>
          <ac:spMkLst>
            <pc:docMk/>
            <pc:sldMk cId="866638910" sldId="383"/>
            <ac:spMk id="2" creationId="{00000000-0000-0000-0000-000000000000}"/>
          </ac:spMkLst>
        </pc:spChg>
      </pc:sldChg>
      <pc:sldChg chg="addSp delSp modSp mod">
        <pc:chgData name="Kai-Uwe Schrogl" userId="2397ec5a-1954-4b60-87ee-7cf03c07d303" providerId="ADAL" clId="{864F8FC7-97A5-49C9-AA62-134477BEE458}" dt="2024-06-20T09:05:23.691" v="5359" actId="1076"/>
        <pc:sldMkLst>
          <pc:docMk/>
          <pc:sldMk cId="3268548328" sldId="384"/>
        </pc:sldMkLst>
        <pc:spChg chg="mod">
          <ac:chgData name="Kai-Uwe Schrogl" userId="2397ec5a-1954-4b60-87ee-7cf03c07d303" providerId="ADAL" clId="{864F8FC7-97A5-49C9-AA62-134477BEE458}" dt="2024-06-20T09:02:38.866" v="5335" actId="20577"/>
          <ac:spMkLst>
            <pc:docMk/>
            <pc:sldMk cId="3268548328" sldId="384"/>
            <ac:spMk id="4" creationId="{D45F34FD-1A0A-E94F-05F6-7A1469FCB29D}"/>
          </ac:spMkLst>
        </pc:spChg>
        <pc:picChg chg="add mod">
          <ac:chgData name="Kai-Uwe Schrogl" userId="2397ec5a-1954-4b60-87ee-7cf03c07d303" providerId="ADAL" clId="{864F8FC7-97A5-49C9-AA62-134477BEE458}" dt="2024-06-20T09:03:42.346" v="5344" actId="1076"/>
          <ac:picMkLst>
            <pc:docMk/>
            <pc:sldMk cId="3268548328" sldId="384"/>
            <ac:picMk id="3" creationId="{9F6356B0-FD7A-DAFC-CA17-EE86F4DFEC0E}"/>
          </ac:picMkLst>
        </pc:picChg>
        <pc:picChg chg="add mod">
          <ac:chgData name="Kai-Uwe Schrogl" userId="2397ec5a-1954-4b60-87ee-7cf03c07d303" providerId="ADAL" clId="{864F8FC7-97A5-49C9-AA62-134477BEE458}" dt="2024-06-20T09:03:44.984" v="5345" actId="1076"/>
          <ac:picMkLst>
            <pc:docMk/>
            <pc:sldMk cId="3268548328" sldId="384"/>
            <ac:picMk id="5" creationId="{73FEE1C3-DF47-567D-0D9D-F738FE6B423E}"/>
          </ac:picMkLst>
        </pc:picChg>
        <pc:picChg chg="del">
          <ac:chgData name="Kai-Uwe Schrogl" userId="2397ec5a-1954-4b60-87ee-7cf03c07d303" providerId="ADAL" clId="{864F8FC7-97A5-49C9-AA62-134477BEE458}" dt="2024-06-19T13:05:46.189" v="580" actId="478"/>
          <ac:picMkLst>
            <pc:docMk/>
            <pc:sldMk cId="3268548328" sldId="384"/>
            <ac:picMk id="6" creationId="{A5C187D9-7D3B-8C24-FBDD-40D9D48B90F2}"/>
          </ac:picMkLst>
        </pc:picChg>
        <pc:picChg chg="add mod">
          <ac:chgData name="Kai-Uwe Schrogl" userId="2397ec5a-1954-4b60-87ee-7cf03c07d303" providerId="ADAL" clId="{864F8FC7-97A5-49C9-AA62-134477BEE458}" dt="2024-06-20T09:05:10.943" v="5357" actId="1076"/>
          <ac:picMkLst>
            <pc:docMk/>
            <pc:sldMk cId="3268548328" sldId="384"/>
            <ac:picMk id="7" creationId="{954A8CA5-2674-5B9E-8054-987940C29961}"/>
          </ac:picMkLst>
        </pc:picChg>
        <pc:picChg chg="add mod">
          <ac:chgData name="Kai-Uwe Schrogl" userId="2397ec5a-1954-4b60-87ee-7cf03c07d303" providerId="ADAL" clId="{864F8FC7-97A5-49C9-AA62-134477BEE458}" dt="2024-06-20T09:05:18.114" v="5358" actId="1076"/>
          <ac:picMkLst>
            <pc:docMk/>
            <pc:sldMk cId="3268548328" sldId="384"/>
            <ac:picMk id="8" creationId="{BCCD0B1D-4E00-19D1-4699-66DB00EB2C94}"/>
          </ac:picMkLst>
        </pc:picChg>
        <pc:picChg chg="add mod">
          <ac:chgData name="Kai-Uwe Schrogl" userId="2397ec5a-1954-4b60-87ee-7cf03c07d303" providerId="ADAL" clId="{864F8FC7-97A5-49C9-AA62-134477BEE458}" dt="2024-06-20T09:04:59.997" v="5353" actId="1076"/>
          <ac:picMkLst>
            <pc:docMk/>
            <pc:sldMk cId="3268548328" sldId="384"/>
            <ac:picMk id="9" creationId="{D8367618-A6FB-6402-0222-B4852513DF4A}"/>
          </ac:picMkLst>
        </pc:picChg>
        <pc:picChg chg="add mod">
          <ac:chgData name="Kai-Uwe Schrogl" userId="2397ec5a-1954-4b60-87ee-7cf03c07d303" providerId="ADAL" clId="{864F8FC7-97A5-49C9-AA62-134477BEE458}" dt="2024-06-20T09:05:23.691" v="5359" actId="1076"/>
          <ac:picMkLst>
            <pc:docMk/>
            <pc:sldMk cId="3268548328" sldId="384"/>
            <ac:picMk id="10" creationId="{4B2C331F-9FD5-A0B6-3B4A-D9758518F8B0}"/>
          </ac:picMkLst>
        </pc:picChg>
        <pc:picChg chg="mod">
          <ac:chgData name="Kai-Uwe Schrogl" userId="2397ec5a-1954-4b60-87ee-7cf03c07d303" providerId="ADAL" clId="{864F8FC7-97A5-49C9-AA62-134477BEE458}" dt="2024-06-20T09:03:34.675" v="5341" actId="14100"/>
          <ac:picMkLst>
            <pc:docMk/>
            <pc:sldMk cId="3268548328" sldId="384"/>
            <ac:picMk id="2052" creationId="{80E02EEC-7B92-4220-C211-02B9EDC2EF28}"/>
          </ac:picMkLst>
        </pc:picChg>
      </pc:sldChg>
      <pc:sldChg chg="modSp mod ord">
        <pc:chgData name="Kai-Uwe Schrogl" userId="2397ec5a-1954-4b60-87ee-7cf03c07d303" providerId="ADAL" clId="{864F8FC7-97A5-49C9-AA62-134477BEE458}" dt="2024-06-20T06:22:15.495" v="4376" actId="20577"/>
        <pc:sldMkLst>
          <pc:docMk/>
          <pc:sldMk cId="2402832585" sldId="385"/>
        </pc:sldMkLst>
        <pc:spChg chg="mod">
          <ac:chgData name="Kai-Uwe Schrogl" userId="2397ec5a-1954-4b60-87ee-7cf03c07d303" providerId="ADAL" clId="{864F8FC7-97A5-49C9-AA62-134477BEE458}" dt="2024-06-19T14:58:15.989" v="2528" actId="1036"/>
          <ac:spMkLst>
            <pc:docMk/>
            <pc:sldMk cId="2402832585" sldId="385"/>
            <ac:spMk id="2" creationId="{00000000-0000-0000-0000-000000000000}"/>
          </ac:spMkLst>
        </pc:spChg>
        <pc:spChg chg="mod">
          <ac:chgData name="Kai-Uwe Schrogl" userId="2397ec5a-1954-4b60-87ee-7cf03c07d303" providerId="ADAL" clId="{864F8FC7-97A5-49C9-AA62-134477BEE458}" dt="2024-06-20T06:22:15.495" v="4376" actId="20577"/>
          <ac:spMkLst>
            <pc:docMk/>
            <pc:sldMk cId="2402832585" sldId="385"/>
            <ac:spMk id="3" creationId="{DF7B9C67-B399-5CCA-BF0D-C6CA4FE34F96}"/>
          </ac:spMkLst>
        </pc:spChg>
      </pc:sldChg>
      <pc:sldChg chg="modSp del mod">
        <pc:chgData name="Kai-Uwe Schrogl" userId="2397ec5a-1954-4b60-87ee-7cf03c07d303" providerId="ADAL" clId="{864F8FC7-97A5-49C9-AA62-134477BEE458}" dt="2024-06-19T14:41:41.918" v="1927" actId="47"/>
        <pc:sldMkLst>
          <pc:docMk/>
          <pc:sldMk cId="3180980161" sldId="386"/>
        </pc:sldMkLst>
        <pc:spChg chg="mod">
          <ac:chgData name="Kai-Uwe Schrogl" userId="2397ec5a-1954-4b60-87ee-7cf03c07d303" providerId="ADAL" clId="{864F8FC7-97A5-49C9-AA62-134477BEE458}" dt="2024-06-19T13:16:15.110" v="647" actId="20577"/>
          <ac:spMkLst>
            <pc:docMk/>
            <pc:sldMk cId="3180980161" sldId="386"/>
            <ac:spMk id="2" creationId="{00000000-0000-0000-0000-000000000000}"/>
          </ac:spMkLst>
        </pc:spChg>
      </pc:sldChg>
      <pc:sldChg chg="del">
        <pc:chgData name="Kai-Uwe Schrogl" userId="2397ec5a-1954-4b60-87ee-7cf03c07d303" providerId="ADAL" clId="{864F8FC7-97A5-49C9-AA62-134477BEE458}" dt="2024-06-19T15:11:26.053" v="2970" actId="47"/>
        <pc:sldMkLst>
          <pc:docMk/>
          <pc:sldMk cId="3716814285" sldId="387"/>
        </pc:sldMkLst>
      </pc:sldChg>
      <pc:sldChg chg="addSp delSp modSp mod">
        <pc:chgData name="Kai-Uwe Schrogl" userId="2397ec5a-1954-4b60-87ee-7cf03c07d303" providerId="ADAL" clId="{864F8FC7-97A5-49C9-AA62-134477BEE458}" dt="2024-06-20T06:40:45.078" v="4906" actId="20577"/>
        <pc:sldMkLst>
          <pc:docMk/>
          <pc:sldMk cId="1164292920" sldId="388"/>
        </pc:sldMkLst>
        <pc:spChg chg="add del mod">
          <ac:chgData name="Kai-Uwe Schrogl" userId="2397ec5a-1954-4b60-87ee-7cf03c07d303" providerId="ADAL" clId="{864F8FC7-97A5-49C9-AA62-134477BEE458}" dt="2024-06-19T14:26:31.098" v="1592" actId="1076"/>
          <ac:spMkLst>
            <pc:docMk/>
            <pc:sldMk cId="1164292920" sldId="388"/>
            <ac:spMk id="2" creationId="{00000000-0000-0000-0000-000000000000}"/>
          </ac:spMkLst>
        </pc:spChg>
        <pc:spChg chg="add mod">
          <ac:chgData name="Kai-Uwe Schrogl" userId="2397ec5a-1954-4b60-87ee-7cf03c07d303" providerId="ADAL" clId="{864F8FC7-97A5-49C9-AA62-134477BEE458}" dt="2024-06-20T06:40:45.078" v="4906" actId="20577"/>
          <ac:spMkLst>
            <pc:docMk/>
            <pc:sldMk cId="1164292920" sldId="388"/>
            <ac:spMk id="4" creationId="{76AC6CA6-9488-E959-6EA0-0CDA8FADB941}"/>
          </ac:spMkLst>
        </pc:spChg>
        <pc:picChg chg="mod">
          <ac:chgData name="Kai-Uwe Schrogl" userId="2397ec5a-1954-4b60-87ee-7cf03c07d303" providerId="ADAL" clId="{864F8FC7-97A5-49C9-AA62-134477BEE458}" dt="2024-06-19T14:29:58.158" v="1636" actId="166"/>
          <ac:picMkLst>
            <pc:docMk/>
            <pc:sldMk cId="1164292920" sldId="388"/>
            <ac:picMk id="1026" creationId="{00000000-0000-0000-0000-000000000000}"/>
          </ac:picMkLst>
        </pc:picChg>
        <pc:picChg chg="add del mod">
          <ac:chgData name="Kai-Uwe Schrogl" userId="2397ec5a-1954-4b60-87ee-7cf03c07d303" providerId="ADAL" clId="{864F8FC7-97A5-49C9-AA62-134477BEE458}" dt="2024-06-19T14:30:12.104" v="1640" actId="1076"/>
          <ac:picMkLst>
            <pc:docMk/>
            <pc:sldMk cId="1164292920" sldId="388"/>
            <ac:picMk id="8194" creationId="{2487D1F0-288C-741E-6D31-C32DB99EB96D}"/>
          </ac:picMkLst>
        </pc:picChg>
      </pc:sldChg>
      <pc:sldChg chg="addSp modSp mod ord">
        <pc:chgData name="Kai-Uwe Schrogl" userId="2397ec5a-1954-4b60-87ee-7cf03c07d303" providerId="ADAL" clId="{864F8FC7-97A5-49C9-AA62-134477BEE458}" dt="2024-06-20T06:19:28.030" v="4311"/>
        <pc:sldMkLst>
          <pc:docMk/>
          <pc:sldMk cId="2313828407" sldId="389"/>
        </pc:sldMkLst>
        <pc:spChg chg="mod">
          <ac:chgData name="Kai-Uwe Schrogl" userId="2397ec5a-1954-4b60-87ee-7cf03c07d303" providerId="ADAL" clId="{864F8FC7-97A5-49C9-AA62-134477BEE458}" dt="2024-06-19T13:53:55.388" v="1157" actId="1036"/>
          <ac:spMkLst>
            <pc:docMk/>
            <pc:sldMk cId="2313828407" sldId="389"/>
            <ac:spMk id="2" creationId="{00000000-0000-0000-0000-000000000000}"/>
          </ac:spMkLst>
        </pc:spChg>
        <pc:picChg chg="add mod">
          <ac:chgData name="Kai-Uwe Schrogl" userId="2397ec5a-1954-4b60-87ee-7cf03c07d303" providerId="ADAL" clId="{864F8FC7-97A5-49C9-AA62-134477BEE458}" dt="2024-06-19T13:53:23.411" v="1142" actId="1076"/>
          <ac:picMkLst>
            <pc:docMk/>
            <pc:sldMk cId="2313828407" sldId="389"/>
            <ac:picMk id="3" creationId="{EB093306-FB45-048C-4F42-53E3C3687295}"/>
          </ac:picMkLst>
        </pc:picChg>
        <pc:picChg chg="add mod">
          <ac:chgData name="Kai-Uwe Schrogl" userId="2397ec5a-1954-4b60-87ee-7cf03c07d303" providerId="ADAL" clId="{864F8FC7-97A5-49C9-AA62-134477BEE458}" dt="2024-06-19T13:53:28.947" v="1143" actId="14100"/>
          <ac:picMkLst>
            <pc:docMk/>
            <pc:sldMk cId="2313828407" sldId="389"/>
            <ac:picMk id="3074" creationId="{4B25731F-DF40-0860-9B76-B91AECF285F2}"/>
          </ac:picMkLst>
        </pc:picChg>
      </pc:sldChg>
      <pc:sldChg chg="modSp mod">
        <pc:chgData name="Kai-Uwe Schrogl" userId="2397ec5a-1954-4b60-87ee-7cf03c07d303" providerId="ADAL" clId="{864F8FC7-97A5-49C9-AA62-134477BEE458}" dt="2024-06-20T06:55:42.339" v="5272" actId="1036"/>
        <pc:sldMkLst>
          <pc:docMk/>
          <pc:sldMk cId="75922129" sldId="390"/>
        </pc:sldMkLst>
        <pc:spChg chg="mod">
          <ac:chgData name="Kai-Uwe Schrogl" userId="2397ec5a-1954-4b60-87ee-7cf03c07d303" providerId="ADAL" clId="{864F8FC7-97A5-49C9-AA62-134477BEE458}" dt="2024-06-20T06:55:42.339" v="5272" actId="1036"/>
          <ac:spMkLst>
            <pc:docMk/>
            <pc:sldMk cId="75922129" sldId="390"/>
            <ac:spMk id="2" creationId="{00000000-0000-0000-0000-000000000000}"/>
          </ac:spMkLst>
        </pc:spChg>
      </pc:sldChg>
      <pc:sldChg chg="addSp modSp mod">
        <pc:chgData name="Kai-Uwe Schrogl" userId="2397ec5a-1954-4b60-87ee-7cf03c07d303" providerId="ADAL" clId="{864F8FC7-97A5-49C9-AA62-134477BEE458}" dt="2024-06-20T09:06:51.831" v="5367" actId="20577"/>
        <pc:sldMkLst>
          <pc:docMk/>
          <pc:sldMk cId="1702401128" sldId="391"/>
        </pc:sldMkLst>
        <pc:spChg chg="mod">
          <ac:chgData name="Kai-Uwe Schrogl" userId="2397ec5a-1954-4b60-87ee-7cf03c07d303" providerId="ADAL" clId="{864F8FC7-97A5-49C9-AA62-134477BEE458}" dt="2024-06-20T09:06:51.831" v="5367" actId="20577"/>
          <ac:spMkLst>
            <pc:docMk/>
            <pc:sldMk cId="1702401128" sldId="391"/>
            <ac:spMk id="2" creationId="{00000000-0000-0000-0000-000000000000}"/>
          </ac:spMkLst>
        </pc:spChg>
        <pc:picChg chg="add mod">
          <ac:chgData name="Kai-Uwe Schrogl" userId="2397ec5a-1954-4b60-87ee-7cf03c07d303" providerId="ADAL" clId="{864F8FC7-97A5-49C9-AA62-134477BEE458}" dt="2024-06-20T09:06:42.311" v="5365" actId="1076"/>
          <ac:picMkLst>
            <pc:docMk/>
            <pc:sldMk cId="1702401128" sldId="391"/>
            <ac:picMk id="5122" creationId="{DCC11E6C-E4FD-4774-5A77-275F568C2CAB}"/>
          </ac:picMkLst>
        </pc:picChg>
        <pc:picChg chg="add mod">
          <ac:chgData name="Kai-Uwe Schrogl" userId="2397ec5a-1954-4b60-87ee-7cf03c07d303" providerId="ADAL" clId="{864F8FC7-97A5-49C9-AA62-134477BEE458}" dt="2024-06-20T09:06:43.700" v="5366" actId="1076"/>
          <ac:picMkLst>
            <pc:docMk/>
            <pc:sldMk cId="1702401128" sldId="391"/>
            <ac:picMk id="5124" creationId="{0A106001-F2F2-B99A-9184-CA73A7FA546A}"/>
          </ac:picMkLst>
        </pc:picChg>
      </pc:sldChg>
      <pc:sldChg chg="modSp mod">
        <pc:chgData name="Kai-Uwe Schrogl" userId="2397ec5a-1954-4b60-87ee-7cf03c07d303" providerId="ADAL" clId="{864F8FC7-97A5-49C9-AA62-134477BEE458}" dt="2024-06-20T06:19:18.404" v="4309" actId="1035"/>
        <pc:sldMkLst>
          <pc:docMk/>
          <pc:sldMk cId="725210994" sldId="392"/>
        </pc:sldMkLst>
        <pc:spChg chg="mod">
          <ac:chgData name="Kai-Uwe Schrogl" userId="2397ec5a-1954-4b60-87ee-7cf03c07d303" providerId="ADAL" clId="{864F8FC7-97A5-49C9-AA62-134477BEE458}" dt="2024-06-20T06:19:18.404" v="4309" actId="1035"/>
          <ac:spMkLst>
            <pc:docMk/>
            <pc:sldMk cId="725210994" sldId="392"/>
            <ac:spMk id="2" creationId="{00000000-0000-0000-0000-000000000000}"/>
          </ac:spMkLst>
        </pc:spChg>
      </pc:sldChg>
      <pc:sldChg chg="addSp modSp mod">
        <pc:chgData name="Kai-Uwe Schrogl" userId="2397ec5a-1954-4b60-87ee-7cf03c07d303" providerId="ADAL" clId="{864F8FC7-97A5-49C9-AA62-134477BEE458}" dt="2024-06-20T06:35:40.153" v="4843" actId="1035"/>
        <pc:sldMkLst>
          <pc:docMk/>
          <pc:sldMk cId="1161728962" sldId="393"/>
        </pc:sldMkLst>
        <pc:spChg chg="mod">
          <ac:chgData name="Kai-Uwe Schrogl" userId="2397ec5a-1954-4b60-87ee-7cf03c07d303" providerId="ADAL" clId="{864F8FC7-97A5-49C9-AA62-134477BEE458}" dt="2024-06-20T06:32:51.754" v="4474" actId="14100"/>
          <ac:spMkLst>
            <pc:docMk/>
            <pc:sldMk cId="1161728962" sldId="393"/>
            <ac:spMk id="2" creationId="{00000000-0000-0000-0000-000000000000}"/>
          </ac:spMkLst>
        </pc:spChg>
        <pc:spChg chg="add mod">
          <ac:chgData name="Kai-Uwe Schrogl" userId="2397ec5a-1954-4b60-87ee-7cf03c07d303" providerId="ADAL" clId="{864F8FC7-97A5-49C9-AA62-134477BEE458}" dt="2024-06-20T06:35:40.153" v="4843" actId="1035"/>
          <ac:spMkLst>
            <pc:docMk/>
            <pc:sldMk cId="1161728962" sldId="393"/>
            <ac:spMk id="4" creationId="{5019F364-EA49-50A5-2550-49B9F039E7ED}"/>
          </ac:spMkLst>
        </pc:spChg>
        <pc:picChg chg="add mod">
          <ac:chgData name="Kai-Uwe Schrogl" userId="2397ec5a-1954-4b60-87ee-7cf03c07d303" providerId="ADAL" clId="{864F8FC7-97A5-49C9-AA62-134477BEE458}" dt="2024-06-20T06:33:04.836" v="4478" actId="1076"/>
          <ac:picMkLst>
            <pc:docMk/>
            <pc:sldMk cId="1161728962" sldId="393"/>
            <ac:picMk id="3" creationId="{22ADE95E-AFFB-70D4-8925-8A3C106ECAFE}"/>
          </ac:picMkLst>
        </pc:picChg>
        <pc:picChg chg="add mod">
          <ac:chgData name="Kai-Uwe Schrogl" userId="2397ec5a-1954-4b60-87ee-7cf03c07d303" providerId="ADAL" clId="{864F8FC7-97A5-49C9-AA62-134477BEE458}" dt="2024-06-20T06:33:52.306" v="4481" actId="1076"/>
          <ac:picMkLst>
            <pc:docMk/>
            <pc:sldMk cId="1161728962" sldId="393"/>
            <ac:picMk id="1028" creationId="{7F6E0515-92AC-5F90-77A2-22B12675D0FB}"/>
          </ac:picMkLst>
        </pc:picChg>
      </pc:sldChg>
      <pc:sldChg chg="addSp modSp mod">
        <pc:chgData name="Kai-Uwe Schrogl" userId="2397ec5a-1954-4b60-87ee-7cf03c07d303" providerId="ADAL" clId="{864F8FC7-97A5-49C9-AA62-134477BEE458}" dt="2024-06-19T15:04:08.841" v="2614" actId="1035"/>
        <pc:sldMkLst>
          <pc:docMk/>
          <pc:sldMk cId="486051326" sldId="394"/>
        </pc:sldMkLst>
        <pc:spChg chg="mod">
          <ac:chgData name="Kai-Uwe Schrogl" userId="2397ec5a-1954-4b60-87ee-7cf03c07d303" providerId="ADAL" clId="{864F8FC7-97A5-49C9-AA62-134477BEE458}" dt="2024-06-19T15:03:20.617" v="2594" actId="1076"/>
          <ac:spMkLst>
            <pc:docMk/>
            <pc:sldMk cId="486051326" sldId="394"/>
            <ac:spMk id="2" creationId="{00000000-0000-0000-0000-000000000000}"/>
          </ac:spMkLst>
        </pc:spChg>
        <pc:spChg chg="add mod">
          <ac:chgData name="Kai-Uwe Schrogl" userId="2397ec5a-1954-4b60-87ee-7cf03c07d303" providerId="ADAL" clId="{864F8FC7-97A5-49C9-AA62-134477BEE458}" dt="2024-06-19T15:04:08.841" v="2614" actId="1035"/>
          <ac:spMkLst>
            <pc:docMk/>
            <pc:sldMk cId="486051326" sldId="394"/>
            <ac:spMk id="4" creationId="{4A3B2B1B-1FAF-D982-7CCC-1D2A24773A2C}"/>
          </ac:spMkLst>
        </pc:spChg>
        <pc:picChg chg="add mod">
          <ac:chgData name="Kai-Uwe Schrogl" userId="2397ec5a-1954-4b60-87ee-7cf03c07d303" providerId="ADAL" clId="{864F8FC7-97A5-49C9-AA62-134477BEE458}" dt="2024-06-19T15:04:03.456" v="2608" actId="1076"/>
          <ac:picMkLst>
            <pc:docMk/>
            <pc:sldMk cId="486051326" sldId="394"/>
            <ac:picMk id="9218" creationId="{52CAF839-64B5-1BBF-325A-E5340E9D7C64}"/>
          </ac:picMkLst>
        </pc:picChg>
      </pc:sldChg>
      <pc:sldChg chg="modSp mod">
        <pc:chgData name="Kai-Uwe Schrogl" userId="2397ec5a-1954-4b60-87ee-7cf03c07d303" providerId="ADAL" clId="{864F8FC7-97A5-49C9-AA62-134477BEE458}" dt="2024-06-19T15:01:49.055" v="2591" actId="255"/>
        <pc:sldMkLst>
          <pc:docMk/>
          <pc:sldMk cId="1124254759" sldId="395"/>
        </pc:sldMkLst>
        <pc:spChg chg="mod">
          <ac:chgData name="Kai-Uwe Schrogl" userId="2397ec5a-1954-4b60-87ee-7cf03c07d303" providerId="ADAL" clId="{864F8FC7-97A5-49C9-AA62-134477BEE458}" dt="2024-06-19T15:01:49.055" v="2591" actId="255"/>
          <ac:spMkLst>
            <pc:docMk/>
            <pc:sldMk cId="1124254759" sldId="395"/>
            <ac:spMk id="2" creationId="{00000000-0000-0000-0000-000000000000}"/>
          </ac:spMkLst>
        </pc:spChg>
      </pc:sldChg>
      <pc:sldChg chg="modSp mod ord">
        <pc:chgData name="Kai-Uwe Schrogl" userId="2397ec5a-1954-4b60-87ee-7cf03c07d303" providerId="ADAL" clId="{864F8FC7-97A5-49C9-AA62-134477BEE458}" dt="2024-06-20T06:55:31.045" v="5270" actId="1036"/>
        <pc:sldMkLst>
          <pc:docMk/>
          <pc:sldMk cId="2144059945" sldId="396"/>
        </pc:sldMkLst>
        <pc:spChg chg="mod">
          <ac:chgData name="Kai-Uwe Schrogl" userId="2397ec5a-1954-4b60-87ee-7cf03c07d303" providerId="ADAL" clId="{864F8FC7-97A5-49C9-AA62-134477BEE458}" dt="2024-06-20T06:55:31.045" v="5270" actId="1036"/>
          <ac:spMkLst>
            <pc:docMk/>
            <pc:sldMk cId="2144059945" sldId="396"/>
            <ac:spMk id="2" creationId="{00000000-0000-0000-0000-000000000000}"/>
          </ac:spMkLst>
        </pc:spChg>
        <pc:picChg chg="mod">
          <ac:chgData name="Kai-Uwe Schrogl" userId="2397ec5a-1954-4b60-87ee-7cf03c07d303" providerId="ADAL" clId="{864F8FC7-97A5-49C9-AA62-134477BEE458}" dt="2024-06-20T06:48:32.481" v="5035" actId="167"/>
          <ac:picMkLst>
            <pc:docMk/>
            <pc:sldMk cId="2144059945" sldId="396"/>
            <ac:picMk id="1026" creationId="{00000000-0000-0000-0000-000000000000}"/>
          </ac:picMkLst>
        </pc:picChg>
      </pc:sldChg>
      <pc:sldMasterChg chg="delSldLayout">
        <pc:chgData name="Kai-Uwe Schrogl" userId="2397ec5a-1954-4b60-87ee-7cf03c07d303" providerId="ADAL" clId="{864F8FC7-97A5-49C9-AA62-134477BEE458}" dt="2024-06-19T07:17:16.123" v="0" actId="47"/>
        <pc:sldMasterMkLst>
          <pc:docMk/>
          <pc:sldMasterMk cId="1217969351" sldId="2147483648"/>
        </pc:sldMasterMkLst>
        <pc:sldLayoutChg chg="del">
          <pc:chgData name="Kai-Uwe Schrogl" userId="2397ec5a-1954-4b60-87ee-7cf03c07d303" providerId="ADAL" clId="{864F8FC7-97A5-49C9-AA62-134477BEE458}" dt="2024-06-19T07:17:16.123" v="0" actId="47"/>
          <pc:sldLayoutMkLst>
            <pc:docMk/>
            <pc:sldMasterMk cId="1217969351" sldId="2147483648"/>
            <pc:sldLayoutMk cId="57222774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9DD5F-85E9-4F0E-B074-73B2E4515B8F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EB06C-3597-4A00-9B9D-B6AA717DE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2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E613-D6CA-4613-9BE2-5157B7158CB2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34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910C-5A93-4F96-8652-4C210CD262FA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80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74352-859C-4B5A-9853-03511D591710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7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72495-2A8C-44D5-8E33-FC06A4C80067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187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1B33A-E4B1-47E9-915E-6BD395D000F3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32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7EE3-B741-413C-BBC1-ACD631DC8E05}" type="datetime1">
              <a:rPr lang="de-DE" smtClean="0"/>
              <a:t>26.06.24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13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E6A3-2E1E-469A-A6F9-A100283919D3}" type="datetime1">
              <a:rPr lang="de-DE" smtClean="0"/>
              <a:t>26.06.24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07B19-C135-41B9-82A3-48683391D21C}" type="datetime1">
              <a:rPr lang="de-DE" smtClean="0"/>
              <a:t>26.06.24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99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0BD1-50B2-49BE-A0A0-D16809C745B0}" type="datetime1">
              <a:rPr lang="de-DE" smtClean="0"/>
              <a:t>26.06.24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23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81E1F-7A4E-4916-A516-737EEB9D6E16}" type="datetime1">
              <a:rPr lang="de-DE" smtClean="0"/>
              <a:t>26.06.24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01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357A-6478-4F5D-BC46-B23C54B299CA}" type="datetime1">
              <a:rPr lang="de-DE" smtClean="0"/>
              <a:t>26.06.24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5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BD9B7-2B09-425E-80A0-2C3F64410888}" type="datetime1">
              <a:rPr lang="de-DE" smtClean="0"/>
              <a:t>26.06.24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87E3-53D1-47B0-B5EE-0538931C31C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96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dias.ie/event/an-evening-of-meteors-massive-stars-and-citizen-scienc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hGMUE8UDiw&amp;list=PLbyvawxScNbtUduOrYjd8U4KACfLR7_xZ&amp;index=19" TargetMode="External"/><Relationship Id="rId2" Type="http://schemas.openxmlformats.org/officeDocument/2006/relationships/hyperlink" Target="https://iisl.space/index.php/video-messages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isl.space/wp-content/uploads/2024/06/Report-of-IISL-Working-Group-on-the-Light-Pollution-of-the-Night-Sky-from-a-Space-Law-Perspective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89855" y="308742"/>
            <a:ext cx="6190456" cy="1470025"/>
          </a:xfrm>
        </p:spPr>
        <p:txBody>
          <a:bodyPr>
            <a:noAutofit/>
          </a:bodyPr>
          <a:lstStyle/>
          <a:p>
            <a:br>
              <a:rPr lang="en-GB" sz="18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7480682" cy="4032448"/>
          </a:xfrm>
        </p:spPr>
        <p:txBody>
          <a:bodyPr>
            <a:normAutofit lnSpcReduction="10000"/>
          </a:bodyPr>
          <a:lstStyle/>
          <a:p>
            <a:endParaRPr lang="de-DE" sz="2600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How can we preserve the night sky?</a:t>
            </a:r>
          </a:p>
          <a:p>
            <a:r>
              <a:rPr lang="en-GB" b="1" dirty="0">
                <a:solidFill>
                  <a:schemeClr val="tx1"/>
                </a:solidFill>
              </a:rPr>
              <a:t>Legal and policy considerations</a:t>
            </a:r>
            <a:endParaRPr lang="de-DE" b="1" dirty="0">
              <a:solidFill>
                <a:schemeClr val="tx1"/>
              </a:solidFill>
            </a:endParaRPr>
          </a:p>
          <a:p>
            <a:endParaRPr lang="de-DE" sz="2200" dirty="0">
              <a:solidFill>
                <a:schemeClr val="tx1"/>
              </a:solidFill>
            </a:endParaRPr>
          </a:p>
          <a:p>
            <a:endParaRPr lang="de-DE" sz="2200" dirty="0">
              <a:solidFill>
                <a:schemeClr val="tx1"/>
              </a:solidFill>
            </a:endParaRPr>
          </a:p>
          <a:p>
            <a:r>
              <a:rPr lang="de-DE" sz="2200" dirty="0">
                <a:solidFill>
                  <a:schemeClr val="tx1"/>
                </a:solidFill>
              </a:rPr>
              <a:t>Kai-Uwe Schrogl</a:t>
            </a:r>
          </a:p>
          <a:p>
            <a:r>
              <a:rPr lang="de-DE" sz="2200" dirty="0" err="1">
                <a:solidFill>
                  <a:schemeClr val="tx1"/>
                </a:solidFill>
              </a:rPr>
              <a:t>President</a:t>
            </a:r>
            <a:r>
              <a:rPr lang="de-DE" sz="2200" dirty="0">
                <a:solidFill>
                  <a:schemeClr val="tx1"/>
                </a:solidFill>
              </a:rPr>
              <a:t>, International Institute </a:t>
            </a:r>
            <a:r>
              <a:rPr lang="de-DE" sz="2200" dirty="0" err="1">
                <a:solidFill>
                  <a:schemeClr val="tx1"/>
                </a:solidFill>
              </a:rPr>
              <a:t>of</a:t>
            </a:r>
            <a:r>
              <a:rPr lang="de-DE" sz="2200" dirty="0">
                <a:solidFill>
                  <a:schemeClr val="tx1"/>
                </a:solidFill>
              </a:rPr>
              <a:t> Space Law (IISL)</a:t>
            </a:r>
          </a:p>
          <a:p>
            <a:endParaRPr lang="de-DE" sz="2200" dirty="0">
              <a:solidFill>
                <a:schemeClr val="tx1"/>
              </a:solidFill>
            </a:endParaRPr>
          </a:p>
          <a:p>
            <a:endParaRPr lang="de-DE" sz="2200" dirty="0">
              <a:solidFill>
                <a:schemeClr val="tx1"/>
              </a:solidFill>
            </a:endParaRPr>
          </a:p>
          <a:p>
            <a:r>
              <a:rPr lang="de-DE" sz="1600" b="1" dirty="0" err="1">
                <a:solidFill>
                  <a:schemeClr val="tx1"/>
                </a:solidFill>
              </a:rPr>
              <a:t>iisl.space</a:t>
            </a:r>
            <a:endParaRPr lang="de-DE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9E059-7674-4008-3F68-34EABD25AA05}"/>
              </a:ext>
            </a:extLst>
          </p:cNvPr>
          <p:cNvSpPr txBox="1"/>
          <p:nvPr/>
        </p:nvSpPr>
        <p:spPr>
          <a:xfrm>
            <a:off x="1259632" y="836712"/>
            <a:ext cx="60486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/>
              <a:t>IAU 11</a:t>
            </a:r>
            <a:r>
              <a:rPr lang="en-GB" sz="2200" baseline="30000" dirty="0"/>
              <a:t>th</a:t>
            </a:r>
            <a:r>
              <a:rPr lang="en-GB" sz="2200" dirty="0"/>
              <a:t> Communicating Astronomy with the Public CAP2024, Toulouse, 25 June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E63CF-201F-F35F-BAB2-436892FF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1132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8208912" cy="5472608"/>
          </a:xfrm>
        </p:spPr>
        <p:txBody>
          <a:bodyPr>
            <a:normAutofit/>
          </a:bodyPr>
          <a:lstStyle/>
          <a:p>
            <a:pPr algn="l"/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900" dirty="0"/>
              <a:t>https://space.stackexchange.com/questions/35093/india-just-shot-down-a-satellite-from-the-ground-at-what-altitude-range-is-the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ilitary - India just shot down a satellite from the ground. At what  altitude range is the resulting debris field? - Space Exploration Stack  Exchange">
            <a:extLst>
              <a:ext uri="{FF2B5EF4-FFF2-40B4-BE49-F238E27FC236}">
                <a16:creationId xmlns:a16="http://schemas.microsoft.com/office/drawing/2014/main" id="{68B4319E-8128-DD84-DC70-735247DD9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1844824"/>
            <a:ext cx="768085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AC05D-65C1-3253-FBD2-A09546F6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359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474872"/>
            <a:ext cx="6751003" cy="3546416"/>
          </a:xfrm>
        </p:spPr>
        <p:txBody>
          <a:bodyPr>
            <a:normAutofit fontScale="90000"/>
          </a:bodyPr>
          <a:lstStyle/>
          <a:p>
            <a:pPr algn="l"/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https://www.dias.ie/event/an-evening-of-meteors-massive-stars-and-citizen-science</a:t>
            </a:r>
            <a:r>
              <a:rPr lang="de-DE" sz="900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DE" sz="900" dirty="0"/>
              <a:t> </a:t>
            </a: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endParaRPr lang="de-DE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B5233AD-BD69-82E6-122C-C28E6315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8" y="1844824"/>
            <a:ext cx="768085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54FAA-9F70-555E-7C42-ADBBEC5F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4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488832" cy="4320480"/>
          </a:xfrm>
        </p:spPr>
        <p:txBody>
          <a:bodyPr>
            <a:normAutofit fontScale="90000"/>
          </a:bodyPr>
          <a:lstStyle/>
          <a:p>
            <a:pPr algn="l"/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b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</a:br>
            <a:r>
              <a:rPr lang="en-GB" sz="1000" b="0" i="0" cap="all" dirty="0">
                <a:solidFill>
                  <a:srgbClr val="31313B"/>
                </a:solidFill>
                <a:effectLst/>
                <a:highlight>
                  <a:srgbClr val="FFFFFF"/>
                </a:highlight>
                <a:latin typeface="museo-sans"/>
              </a:rPr>
              <a:t>DELVE SURVEY, CTIO/AURA AND NS</a:t>
            </a:r>
            <a:endParaRPr lang="de-DE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616E999-C624-2913-0B16-791A4C5B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6904633" cy="503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0ADE7-C084-47BE-1BEA-72606591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53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84887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…. and radio-</a:t>
            </a:r>
            <a:r>
              <a:rPr lang="de-DE" sz="4000" dirty="0" err="1"/>
              <a:t>frequency</a:t>
            </a:r>
            <a:r>
              <a:rPr lang="de-DE" sz="4000" dirty="0"/>
              <a:t> </a:t>
            </a:r>
            <a:r>
              <a:rPr lang="de-DE" sz="4000" dirty="0" err="1"/>
              <a:t>interference</a:t>
            </a:r>
            <a:r>
              <a:rPr lang="de-DE" sz="2000" dirty="0"/>
              <a:t>…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F86C8-4CA6-A4EF-9DB0-C3746FFF5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22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404" y="2132856"/>
            <a:ext cx="5041838" cy="3065323"/>
          </a:xfrm>
        </p:spPr>
        <p:txBody>
          <a:bodyPr>
            <a:normAutofit fontScale="90000"/>
          </a:bodyPr>
          <a:lstStyle/>
          <a:p>
            <a:pPr algn="l"/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900" dirty="0"/>
              <a:t>MPI Bonn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hr ins All: Das 100-Meter-Radioteleskop in Effelsberg,">
            <a:extLst>
              <a:ext uri="{FF2B5EF4-FFF2-40B4-BE49-F238E27FC236}">
                <a16:creationId xmlns:a16="http://schemas.microsoft.com/office/drawing/2014/main" id="{C33394D6-055E-9CD1-9E4D-A14D06F5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4" y="1659821"/>
            <a:ext cx="6487547" cy="463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8F96C-0E6A-4EA7-4DFB-80A990ED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21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8280920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…and </a:t>
            </a:r>
            <a:r>
              <a:rPr lang="de-DE" sz="4000" dirty="0" err="1"/>
              <a:t>it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getting</a:t>
            </a:r>
            <a:r>
              <a:rPr lang="de-DE" sz="4000" dirty="0"/>
              <a:t> </a:t>
            </a:r>
            <a:r>
              <a:rPr lang="de-DE" sz="4000" dirty="0" err="1"/>
              <a:t>from</a:t>
            </a:r>
            <a:r>
              <a:rPr lang="de-DE" sz="4000" dirty="0"/>
              <a:t> </a:t>
            </a:r>
            <a:r>
              <a:rPr lang="de-DE" sz="4000" dirty="0" err="1"/>
              <a:t>bad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worse</a:t>
            </a:r>
            <a:r>
              <a:rPr lang="de-DE" sz="4000" dirty="0"/>
              <a:t>…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…</a:t>
            </a:r>
            <a:r>
              <a:rPr lang="de-DE" sz="4000" dirty="0" err="1"/>
              <a:t>until</a:t>
            </a:r>
            <a:r>
              <a:rPr lang="de-DE" sz="4000" dirty="0"/>
              <a:t> </a:t>
            </a:r>
            <a:r>
              <a:rPr lang="de-DE" sz="4000" dirty="0" err="1"/>
              <a:t>we</a:t>
            </a:r>
            <a:r>
              <a:rPr lang="de-DE" sz="4000" dirty="0"/>
              <a:t> just </a:t>
            </a:r>
            <a:r>
              <a:rPr lang="de-DE" sz="4000" dirty="0" err="1"/>
              <a:t>escape</a:t>
            </a:r>
            <a:r>
              <a:rPr lang="de-DE" sz="4000" dirty="0"/>
              <a:t>…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9554C0-36A1-16EA-12A5-54C62D7B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30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0927" y="-801389"/>
            <a:ext cx="11300979" cy="5670549"/>
          </a:xfrm>
        </p:spPr>
        <p:txBody>
          <a:bodyPr>
            <a:normAutofit/>
          </a:bodyPr>
          <a:lstStyle/>
          <a:p>
            <a:pPr algn="l"/>
            <a:endParaRPr lang="de-DE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Lunar Crater Radio Telescope (LCRT) is an early-stage NASA concept for a radio telescope within a crater on the far side of the Moon.  ">
            <a:extLst>
              <a:ext uri="{FF2B5EF4-FFF2-40B4-BE49-F238E27FC236}">
                <a16:creationId xmlns:a16="http://schemas.microsoft.com/office/drawing/2014/main" id="{FE36583C-7815-F88D-EF37-BFD5815EC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68085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F91624-4097-EB00-41AA-E9C006EC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091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052736"/>
            <a:ext cx="7488832" cy="5472608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…but </a:t>
            </a:r>
            <a:r>
              <a:rPr lang="de-DE" sz="4000" dirty="0" err="1"/>
              <a:t>this</a:t>
            </a:r>
            <a:r>
              <a:rPr lang="de-DE" sz="4000" dirty="0"/>
              <a:t> </a:t>
            </a:r>
            <a:r>
              <a:rPr lang="de-DE" sz="4000" dirty="0" err="1"/>
              <a:t>cannot</a:t>
            </a:r>
            <a:r>
              <a:rPr lang="de-DE" sz="4000" dirty="0"/>
              <a:t> </a:t>
            </a:r>
            <a:r>
              <a:rPr lang="de-DE" sz="4000" dirty="0" err="1"/>
              <a:t>be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solution</a:t>
            </a:r>
            <a:r>
              <a:rPr lang="de-DE" sz="4000" dirty="0"/>
              <a:t>!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 err="1"/>
              <a:t>We</a:t>
            </a:r>
            <a:r>
              <a:rPr lang="de-DE" sz="4000" dirty="0"/>
              <a:t> </a:t>
            </a:r>
            <a:r>
              <a:rPr lang="de-DE" sz="4000" dirty="0" err="1"/>
              <a:t>have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communicate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problem</a:t>
            </a:r>
            <a:r>
              <a:rPr lang="de-DE" sz="4000" dirty="0"/>
              <a:t> in a </a:t>
            </a:r>
            <a:r>
              <a:rPr lang="de-DE" sz="4000" dirty="0" err="1"/>
              <a:t>broader</a:t>
            </a:r>
            <a:r>
              <a:rPr lang="de-DE" sz="4000" dirty="0"/>
              <a:t> </a:t>
            </a:r>
            <a:r>
              <a:rPr lang="de-DE" sz="4000" dirty="0" err="1"/>
              <a:t>context</a:t>
            </a:r>
            <a:r>
              <a:rPr lang="de-DE" sz="4000" dirty="0"/>
              <a:t> </a:t>
            </a:r>
            <a:r>
              <a:rPr lang="de-DE" sz="4000" dirty="0" err="1"/>
              <a:t>with</a:t>
            </a:r>
            <a:r>
              <a:rPr lang="de-DE" sz="4000" dirty="0"/>
              <a:t> a </a:t>
            </a:r>
            <a:r>
              <a:rPr lang="de-DE" sz="4000" dirty="0" err="1"/>
              <a:t>policy</a:t>
            </a:r>
            <a:r>
              <a:rPr lang="de-DE" sz="4000" dirty="0"/>
              <a:t> </a:t>
            </a:r>
            <a:r>
              <a:rPr lang="de-DE" sz="4000" dirty="0" err="1"/>
              <a:t>as</a:t>
            </a:r>
            <a:r>
              <a:rPr lang="de-DE" sz="4000" dirty="0"/>
              <a:t> </a:t>
            </a:r>
            <a:r>
              <a:rPr lang="de-DE" sz="4000" dirty="0" err="1"/>
              <a:t>well</a:t>
            </a:r>
            <a:r>
              <a:rPr lang="de-DE" sz="4000" dirty="0"/>
              <a:t> </a:t>
            </a:r>
            <a:r>
              <a:rPr lang="de-DE" sz="4000" dirty="0" err="1"/>
              <a:t>as</a:t>
            </a:r>
            <a:r>
              <a:rPr lang="de-DE" sz="4000" dirty="0"/>
              <a:t> legal </a:t>
            </a:r>
            <a:r>
              <a:rPr lang="de-DE" sz="4000" dirty="0" err="1"/>
              <a:t>anchor</a:t>
            </a:r>
            <a:r>
              <a:rPr lang="de-DE" sz="4000" dirty="0"/>
              <a:t>: 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		</a:t>
            </a:r>
            <a:r>
              <a:rPr lang="de-DE" sz="4000" b="1" dirty="0" err="1"/>
              <a:t>sustainability</a:t>
            </a:r>
            <a:endParaRPr lang="de-DE" sz="4000" b="1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CCA6A5-8633-508F-6B6F-605C1C93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631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9144" y="2775915"/>
            <a:ext cx="5517616" cy="2313265"/>
          </a:xfrm>
        </p:spPr>
        <p:txBody>
          <a:bodyPr>
            <a:normAutofit/>
          </a:bodyPr>
          <a:lstStyle/>
          <a:p>
            <a:pPr algn="l"/>
            <a:endParaRPr lang="de-DE" sz="2000" dirty="0"/>
          </a:p>
        </p:txBody>
      </p:sp>
      <p:pic>
        <p:nvPicPr>
          <p:cNvPr id="8194" name="Picture 2" descr="SDG wheel">
            <a:extLst>
              <a:ext uri="{FF2B5EF4-FFF2-40B4-BE49-F238E27FC236}">
                <a16:creationId xmlns:a16="http://schemas.microsoft.com/office/drawing/2014/main" id="{2487D1F0-288C-741E-6D31-C32DB99E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645270" cy="509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C6CA6-9488-E959-6EA0-0CDA8FADB941}"/>
              </a:ext>
            </a:extLst>
          </p:cNvPr>
          <p:cNvSpPr txBox="1"/>
          <p:nvPr/>
        </p:nvSpPr>
        <p:spPr>
          <a:xfrm>
            <a:off x="251520" y="4843026"/>
            <a:ext cx="23762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40C28"/>
                </a:solidFill>
                <a:highlight>
                  <a:srgbClr val="D3E3FD"/>
                </a:highlight>
                <a:latin typeface="Google Sans"/>
              </a:rPr>
              <a:t>M</a:t>
            </a:r>
            <a:r>
              <a:rPr lang="en-GB" b="0" i="0" dirty="0">
                <a:solidFill>
                  <a:srgbClr val="040C28"/>
                </a:solidFill>
                <a:effectLst/>
                <a:highlight>
                  <a:srgbClr val="D3E3FD"/>
                </a:highlight>
                <a:latin typeface="Google Sans"/>
              </a:rPr>
              <a:t>eeting the needs of the present without compromising the ability of future generations to meet their own needs.</a:t>
            </a:r>
            <a:endParaRPr lang="en-GB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822B6-35B7-3750-4B34-67F9F25C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292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7488832" cy="4320480"/>
          </a:xfrm>
        </p:spPr>
        <p:txBody>
          <a:bodyPr>
            <a:noAutofit/>
          </a:bodyPr>
          <a:lstStyle/>
          <a:p>
            <a:pPr algn="l"/>
            <a:r>
              <a:rPr lang="de-DE" sz="4000" dirty="0"/>
              <a:t>Relevant </a:t>
            </a:r>
            <a:r>
              <a:rPr lang="de-DE" sz="4000" dirty="0" err="1"/>
              <a:t>key</a:t>
            </a:r>
            <a:r>
              <a:rPr lang="de-DE" sz="4000" dirty="0"/>
              <a:t> </a:t>
            </a:r>
            <a:r>
              <a:rPr lang="de-DE" sz="4000" dirty="0" err="1"/>
              <a:t>policy</a:t>
            </a:r>
            <a:r>
              <a:rPr lang="de-DE" sz="4000" dirty="0"/>
              <a:t> </a:t>
            </a:r>
            <a:r>
              <a:rPr lang="de-DE" sz="4000" dirty="0" err="1"/>
              <a:t>aspects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sustainability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space</a:t>
            </a:r>
            <a:r>
              <a:rPr lang="de-DE" sz="4000" dirty="0"/>
              <a:t> </a:t>
            </a:r>
            <a:r>
              <a:rPr lang="de-DE" sz="4000" dirty="0" err="1"/>
              <a:t>activities</a:t>
            </a:r>
            <a:r>
              <a:rPr lang="de-DE" sz="4000" dirty="0"/>
              <a:t>:</a:t>
            </a:r>
            <a:br>
              <a:rPr lang="de-DE" sz="4000" dirty="0"/>
            </a:br>
            <a:br>
              <a:rPr lang="de-DE" sz="4000" dirty="0"/>
            </a:br>
            <a:r>
              <a:rPr lang="de-DE" sz="3200" dirty="0"/>
              <a:t>* Generational </a:t>
            </a:r>
            <a:r>
              <a:rPr lang="de-DE" sz="3200" dirty="0" err="1"/>
              <a:t>principle</a:t>
            </a:r>
            <a:r>
              <a:rPr lang="de-DE" sz="3200" dirty="0"/>
              <a:t>.</a:t>
            </a:r>
            <a:br>
              <a:rPr lang="de-DE" sz="3200" dirty="0"/>
            </a:br>
            <a:r>
              <a:rPr lang="de-DE" sz="3200" dirty="0"/>
              <a:t>* Concept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global </a:t>
            </a:r>
            <a:r>
              <a:rPr lang="de-DE" sz="3200" dirty="0" err="1"/>
              <a:t>commons</a:t>
            </a:r>
            <a:r>
              <a:rPr lang="de-DE" sz="3200" dirty="0"/>
              <a:t>.</a:t>
            </a:r>
            <a:br>
              <a:rPr lang="de-DE" sz="3200" dirty="0"/>
            </a:br>
            <a:r>
              <a:rPr lang="de-DE" sz="3200" dirty="0"/>
              <a:t>* </a:t>
            </a:r>
            <a:r>
              <a:rPr lang="de-DE" sz="3200" dirty="0" err="1"/>
              <a:t>Ethical</a:t>
            </a:r>
            <a:r>
              <a:rPr lang="de-DE" sz="3200" dirty="0"/>
              <a:t>, </a:t>
            </a:r>
            <a:r>
              <a:rPr lang="de-DE" sz="3200" dirty="0" err="1"/>
              <a:t>cultural</a:t>
            </a:r>
            <a:r>
              <a:rPr lang="de-DE" sz="3200" dirty="0"/>
              <a:t>, </a:t>
            </a:r>
            <a:r>
              <a:rPr lang="de-DE" sz="3200" dirty="0" err="1"/>
              <a:t>indigenous</a:t>
            </a:r>
            <a:r>
              <a:rPr lang="de-DE" sz="3200" dirty="0"/>
              <a:t> </a:t>
            </a:r>
            <a:r>
              <a:rPr lang="de-DE" sz="3200" dirty="0" err="1"/>
              <a:t>rights</a:t>
            </a:r>
            <a:r>
              <a:rPr lang="de-DE" sz="3200" dirty="0"/>
              <a:t>, </a:t>
            </a:r>
            <a:r>
              <a:rPr lang="de-DE" sz="3200" dirty="0" err="1"/>
              <a:t>animals</a:t>
            </a:r>
            <a:r>
              <a:rPr lang="de-DE" sz="3200" dirty="0"/>
              <a:t>/</a:t>
            </a:r>
            <a:r>
              <a:rPr lang="de-DE" sz="3200" dirty="0" err="1"/>
              <a:t>wildlife</a:t>
            </a:r>
            <a:r>
              <a:rPr lang="de-DE" sz="3200" dirty="0"/>
              <a:t> </a:t>
            </a:r>
            <a:r>
              <a:rPr lang="de-DE" sz="3200" dirty="0" err="1"/>
              <a:t>rights</a:t>
            </a:r>
            <a:r>
              <a:rPr lang="de-DE" sz="3200" dirty="0"/>
              <a:t>.</a:t>
            </a:r>
            <a:br>
              <a:rPr lang="de-DE" sz="3200" dirty="0"/>
            </a:br>
            <a:r>
              <a:rPr lang="de-DE" sz="3200" dirty="0"/>
              <a:t>* </a:t>
            </a:r>
            <a:r>
              <a:rPr lang="de-DE" sz="3200" dirty="0" err="1"/>
              <a:t>Encompasing</a:t>
            </a:r>
            <a:r>
              <a:rPr lang="de-DE" sz="3200" dirty="0"/>
              <a:t> </a:t>
            </a:r>
            <a:r>
              <a:rPr lang="de-DE" sz="3200" dirty="0" err="1"/>
              <a:t>public</a:t>
            </a:r>
            <a:r>
              <a:rPr lang="de-DE" sz="3200" dirty="0"/>
              <a:t> </a:t>
            </a:r>
            <a:r>
              <a:rPr lang="de-DE" sz="3200" dirty="0" err="1"/>
              <a:t>value</a:t>
            </a:r>
            <a:r>
              <a:rPr lang="de-DE" sz="3200" dirty="0"/>
              <a:t>, not </a:t>
            </a:r>
            <a:r>
              <a:rPr lang="de-DE" sz="3200" dirty="0" err="1"/>
              <a:t>only</a:t>
            </a:r>
            <a:r>
              <a:rPr lang="de-DE" sz="3200" dirty="0"/>
              <a:t> </a:t>
            </a:r>
            <a:r>
              <a:rPr lang="de-DE" sz="3200" dirty="0" err="1"/>
              <a:t>economic</a:t>
            </a:r>
            <a:r>
              <a:rPr lang="de-DE" sz="3200" dirty="0"/>
              <a:t> </a:t>
            </a:r>
            <a:r>
              <a:rPr lang="de-DE" sz="3200" dirty="0" err="1"/>
              <a:t>development</a:t>
            </a:r>
            <a:r>
              <a:rPr lang="de-DE" sz="3200" dirty="0"/>
              <a:t>.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7FDDCE-4215-F888-3E8B-9F8FBB89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035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The </a:t>
            </a:r>
            <a:r>
              <a:rPr lang="de-DE" sz="4000" dirty="0" err="1"/>
              <a:t>night</a:t>
            </a:r>
            <a:r>
              <a:rPr lang="de-DE" sz="4000" dirty="0"/>
              <a:t> </a:t>
            </a:r>
            <a:r>
              <a:rPr lang="de-DE" sz="4000" dirty="0" err="1"/>
              <a:t>sky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dark</a:t>
            </a:r>
            <a:r>
              <a:rPr lang="de-DE" sz="4000" dirty="0"/>
              <a:t> and </a:t>
            </a:r>
            <a:r>
              <a:rPr lang="de-DE" sz="4000" dirty="0" err="1"/>
              <a:t>quiet</a:t>
            </a:r>
            <a:r>
              <a:rPr lang="de-DE" sz="4000" dirty="0"/>
              <a:t>…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F1B29-E1E6-6917-5362-8133A9DD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117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can</a:t>
            </a:r>
            <a:r>
              <a:rPr lang="de-DE" sz="4000" dirty="0"/>
              <a:t> </a:t>
            </a:r>
            <a:r>
              <a:rPr lang="de-DE" sz="4000" dirty="0" err="1"/>
              <a:t>space</a:t>
            </a:r>
            <a:r>
              <a:rPr lang="de-DE" sz="4000" dirty="0"/>
              <a:t> </a:t>
            </a:r>
            <a:r>
              <a:rPr lang="de-DE" sz="4000" dirty="0" err="1"/>
              <a:t>law</a:t>
            </a:r>
            <a:r>
              <a:rPr lang="de-DE" sz="4000" dirty="0"/>
              <a:t> </a:t>
            </a:r>
            <a:r>
              <a:rPr lang="de-DE" sz="4000" dirty="0" err="1"/>
              <a:t>contribute</a:t>
            </a:r>
            <a:r>
              <a:rPr lang="de-DE" sz="4000" dirty="0"/>
              <a:t>?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10C76A-9938-C530-7688-9A1661D9E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427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7488832" cy="5322168"/>
          </a:xfrm>
        </p:spPr>
        <p:txBody>
          <a:bodyPr>
            <a:normAutofit/>
          </a:bodyPr>
          <a:lstStyle/>
          <a:p>
            <a:pPr algn="l"/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2000" dirty="0">
                <a:hlinkClick r:id="rId2"/>
              </a:rPr>
              <a:t>https://iisl.space/index.php/video-messages/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br>
              <a:rPr lang="de-DE" sz="2000" dirty="0"/>
            </a:br>
            <a:r>
              <a:rPr lang="de-DE" sz="2000" dirty="0"/>
              <a:t> </a:t>
            </a:r>
            <a:r>
              <a:rPr lang="de-DE" sz="2000" dirty="0">
                <a:hlinkClick r:id="rId3"/>
              </a:rPr>
              <a:t>https://www.youtube.com/watch?v=8hGMUE8UDiw&amp;list=PLbyvawxScNbtUduOrYjd8U4KACfLR7_xZ&amp;index=19</a:t>
            </a:r>
            <a:r>
              <a:rPr lang="de-DE" sz="2000" dirty="0"/>
              <a:t> 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C326E-B650-7D37-754D-0F6F83CE92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893343"/>
            <a:ext cx="7068118" cy="39758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7DC17-C408-E3CE-CA98-7FC7B14C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18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2420888"/>
            <a:ext cx="8208912" cy="432048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dirty="0"/>
              <a:t>Key legal </a:t>
            </a:r>
            <a:r>
              <a:rPr lang="de-DE" sz="4000" dirty="0" err="1"/>
              <a:t>principles</a:t>
            </a:r>
            <a:r>
              <a:rPr lang="de-DE" sz="4000" dirty="0"/>
              <a:t> and </a:t>
            </a:r>
            <a:r>
              <a:rPr lang="de-DE" sz="4000" dirty="0" err="1"/>
              <a:t>provisions</a:t>
            </a:r>
            <a:r>
              <a:rPr lang="de-DE" sz="4000" dirty="0"/>
              <a:t> </a:t>
            </a:r>
            <a:br>
              <a:rPr lang="de-DE" sz="4000" dirty="0"/>
            </a:b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protecting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night</a:t>
            </a:r>
            <a:r>
              <a:rPr lang="de-DE" sz="4000" dirty="0"/>
              <a:t> </a:t>
            </a:r>
            <a:r>
              <a:rPr lang="de-DE" sz="4000" dirty="0" err="1"/>
              <a:t>sky</a:t>
            </a:r>
            <a:r>
              <a:rPr lang="de-DE" sz="4000" dirty="0"/>
              <a:t>: </a:t>
            </a:r>
            <a:br>
              <a:rPr lang="de-DE" sz="4000" dirty="0"/>
            </a:br>
            <a:br>
              <a:rPr lang="de-DE" sz="4000" dirty="0"/>
            </a:br>
            <a:r>
              <a:rPr lang="de-DE" sz="3600" dirty="0"/>
              <a:t>* UN </a:t>
            </a:r>
            <a:r>
              <a:rPr lang="en-GB" sz="3600" dirty="0"/>
              <a:t>Outer Space Treaty with principles of due regard, avoidance of harmful interference and harmful contamination, as well as possibility to lead consultations.</a:t>
            </a:r>
            <a:br>
              <a:rPr lang="en-GB" sz="3600" dirty="0"/>
            </a:br>
            <a:r>
              <a:rPr lang="en-GB" sz="3600" dirty="0"/>
              <a:t>* Long-Term Sustainability negotiation process including space debris mitigation and Space Traffic Management.</a:t>
            </a:r>
            <a:br>
              <a:rPr lang="en-GB" sz="3600" dirty="0"/>
            </a:br>
            <a:r>
              <a:rPr lang="en-GB" sz="3600" dirty="0"/>
              <a:t>* ITU regulations on the avoidance of harmful radio-frequency interference.</a:t>
            </a:r>
            <a:br>
              <a:rPr lang="en-GB" sz="3600" dirty="0"/>
            </a:br>
            <a:br>
              <a:rPr lang="en-GB" sz="3600" dirty="0"/>
            </a:br>
            <a:br>
              <a:rPr lang="en-GB" sz="3600" dirty="0"/>
            </a:br>
            <a:br>
              <a:rPr lang="de-DE" sz="3100" dirty="0"/>
            </a:br>
            <a:br>
              <a:rPr lang="de-DE" sz="4000" dirty="0"/>
            </a:br>
            <a:endParaRPr lang="de-DE" sz="4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AAB13-A9AC-0AED-10CC-F23AC0CB8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84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6024" y="-315416"/>
            <a:ext cx="7772400" cy="4320480"/>
          </a:xfrm>
        </p:spPr>
        <p:txBody>
          <a:bodyPr>
            <a:normAutofit/>
          </a:bodyPr>
          <a:lstStyle/>
          <a:p>
            <a:pPr algn="l">
              <a:spcBef>
                <a:spcPts val="2400"/>
              </a:spcBef>
              <a:tabLst>
                <a:tab pos="1436688" algn="l"/>
              </a:tabLst>
            </a:pP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Publication of the IISL Report</a:t>
            </a:r>
            <a:b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“Keeping the Night Sky Clear”</a:t>
            </a:r>
            <a:b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27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F7B9C67-B399-5CCA-BF0D-C6CA4FE34F96}"/>
              </a:ext>
            </a:extLst>
          </p:cNvPr>
          <p:cNvSpPr txBox="1">
            <a:spLocks/>
          </p:cNvSpPr>
          <p:nvPr/>
        </p:nvSpPr>
        <p:spPr>
          <a:xfrm>
            <a:off x="611560" y="1484784"/>
            <a:ext cx="4392488" cy="5373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2800" dirty="0">
                <a:latin typeface="+mn-lt"/>
              </a:rPr>
            </a:br>
            <a:r>
              <a:rPr lang="en-US" sz="2400" dirty="0">
                <a:latin typeface="+mn-lt"/>
              </a:rPr>
              <a:t>Report by an IISL study group in light pollution of the night sky from a space law perspective, initiated and coordinated by Rafael Moro Aguilar (published June 2023; </a:t>
            </a:r>
            <a:r>
              <a:rPr lang="en-GB" sz="2400" dirty="0">
                <a:latin typeface="+mn-lt"/>
              </a:rPr>
              <a:t>submitted to UNCOPUOS-LSC in April 2024 as A/AC.105/C.2/2024/CRP.28</a:t>
            </a:r>
            <a:r>
              <a:rPr lang="en-US" sz="2400" dirty="0">
                <a:latin typeface="+mn-lt"/>
              </a:rPr>
              <a:t>).</a:t>
            </a:r>
          </a:p>
          <a:p>
            <a:pPr algn="l"/>
            <a:endParaRPr lang="en-US" sz="2400" dirty="0">
              <a:latin typeface="+mn-lt"/>
            </a:endParaRPr>
          </a:p>
          <a:p>
            <a:pPr algn="l"/>
            <a:r>
              <a:rPr lang="en-US" sz="2400" dirty="0">
                <a:latin typeface="+mn-lt"/>
              </a:rPr>
              <a:t>IISL supports the IAU driven establishment of an agenda item on </a:t>
            </a:r>
            <a:r>
              <a:rPr lang="en-GB" sz="2400" dirty="0">
                <a:latin typeface="+mn-lt"/>
              </a:rPr>
              <a:t>Dark and Quiet Skies, astronomy and large constellations: addressing emerging issues and challenges</a:t>
            </a:r>
            <a:r>
              <a:rPr lang="en-US" sz="2400" dirty="0">
                <a:latin typeface="+mn-lt"/>
              </a:rPr>
              <a:t>” in UNCOPUOS from 2025.</a:t>
            </a:r>
          </a:p>
          <a:p>
            <a:pPr algn="l"/>
            <a:endParaRPr lang="en-US" sz="2400" dirty="0">
              <a:latin typeface="+mn-lt"/>
            </a:endParaRPr>
          </a:p>
          <a:p>
            <a:pPr algn="l"/>
            <a:endParaRPr lang="en-US" sz="2400" dirty="0"/>
          </a:p>
        </p:txBody>
      </p:sp>
      <p:pic>
        <p:nvPicPr>
          <p:cNvPr id="4" name="Picture 3" descr="A white dome on a hill&#10;&#10;Description automatically generated">
            <a:extLst>
              <a:ext uri="{FF2B5EF4-FFF2-40B4-BE49-F238E27FC236}">
                <a16:creationId xmlns:a16="http://schemas.microsoft.com/office/drawing/2014/main" id="{35D19D5B-82EE-DDA6-9E2D-3AAF48CB0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61" y="1844824"/>
            <a:ext cx="2745147" cy="3816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60348-22D9-650F-2722-2B07304A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23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9A70E2-0D97-718E-33DB-1C21E5BAA211}"/>
              </a:ext>
            </a:extLst>
          </p:cNvPr>
          <p:cNvSpPr txBox="1"/>
          <p:nvPr/>
        </p:nvSpPr>
        <p:spPr>
          <a:xfrm>
            <a:off x="5436096" y="5750768"/>
            <a:ext cx="2952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4"/>
              </a:rPr>
              <a:t>https://iisl.space/wp-content/uploads/2024/06/Report-of-IISL-Working-Group-on-the-Light-Pollution-of-the-Night-Sky-from-a-Space-Law-Perspective.pdf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2832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6912768" cy="5688631"/>
          </a:xfrm>
        </p:spPr>
        <p:txBody>
          <a:bodyPr>
            <a:normAutofit/>
          </a:bodyPr>
          <a:lstStyle/>
          <a:p>
            <a:pPr algn="l"/>
            <a:br>
              <a:rPr lang="en-US" sz="20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br>
              <a:rPr lang="en-US" sz="2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813979489157813647864706">
            <a:extLst>
              <a:ext uri="{FF2B5EF4-FFF2-40B4-BE49-F238E27FC236}">
                <a16:creationId xmlns:a16="http://schemas.microsoft.com/office/drawing/2014/main" id="{3ECB278E-84A4-4EF5-A28D-7817145C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58" y="1778767"/>
            <a:ext cx="3168352" cy="410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B7BA633-C139-4C88-8E83-5A5BCF671DEA}"/>
              </a:ext>
            </a:extLst>
          </p:cNvPr>
          <p:cNvSpPr txBox="1">
            <a:spLocks/>
          </p:cNvSpPr>
          <p:nvPr/>
        </p:nvSpPr>
        <p:spPr>
          <a:xfrm>
            <a:off x="611560" y="476672"/>
            <a:ext cx="4320480" cy="5688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200" dirty="0"/>
          </a:p>
          <a:p>
            <a:pPr algn="l"/>
            <a:br>
              <a:rPr lang="en-US" sz="2600" dirty="0"/>
            </a:br>
            <a:br>
              <a:rPr lang="en-US" sz="6400" dirty="0"/>
            </a:br>
            <a:r>
              <a:rPr lang="en-US" sz="3500" dirty="0"/>
              <a:t>Governments have instruments to act: position paper by the IISL Board of Directors on authorization and continuous supervision of commercial space activities</a:t>
            </a:r>
          </a:p>
          <a:p>
            <a:pPr algn="l"/>
            <a:r>
              <a:rPr lang="en-US" sz="3500" dirty="0"/>
              <a:t>(July 2021).</a:t>
            </a:r>
          </a:p>
          <a:p>
            <a:pPr algn="l"/>
            <a:br>
              <a:rPr lang="en-US" sz="3500" dirty="0"/>
            </a:br>
            <a:endParaRPr lang="de-DE" sz="35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3C8B8-2466-9930-2544-4BBC88B2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87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4320480"/>
          </a:xfrm>
        </p:spPr>
        <p:txBody>
          <a:bodyPr>
            <a:normAutofit/>
          </a:bodyPr>
          <a:lstStyle/>
          <a:p>
            <a:r>
              <a:rPr lang="en-US" sz="2200" b="1" dirty="0"/>
              <a:t>Maintaining the rule of law in outer space!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www.iisl.space</a:t>
            </a:r>
            <a:br>
              <a:rPr lang="en-US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islweb.org/wp-content/uploads/2020/04/IISL-60-logo-KE-200401.png">
            <a:extLst>
              <a:ext uri="{FF2B5EF4-FFF2-40B4-BE49-F238E27FC236}">
                <a16:creationId xmlns:a16="http://schemas.microsoft.com/office/drawing/2014/main" id="{EDA57D05-0E18-48BF-91DB-524AFE38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12" y="2996952"/>
            <a:ext cx="2015192" cy="13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FD1BD-24E3-D55C-9FCD-2F63239D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638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4320480"/>
          </a:xfrm>
        </p:spPr>
        <p:txBody>
          <a:bodyPr>
            <a:normAutofit/>
          </a:bodyPr>
          <a:lstStyle/>
          <a:p>
            <a:br>
              <a:rPr lang="en-US" sz="27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F34FD-1A0A-E94F-05F6-7A1469FCB29D}"/>
              </a:ext>
            </a:extLst>
          </p:cNvPr>
          <p:cNvSpPr txBox="1"/>
          <p:nvPr/>
        </p:nvSpPr>
        <p:spPr>
          <a:xfrm>
            <a:off x="323528" y="908720"/>
            <a:ext cx="5180112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effectLst/>
                <a:latin typeface="+mj-lt"/>
                <a:ea typeface="Calibri" panose="020F0502020204030204" pitchFamily="34" charset="0"/>
                <a:cs typeface="Tunga" panose="020B0502040204020203" pitchFamily="34" charset="0"/>
              </a:rPr>
              <a:t>IISL</a:t>
            </a:r>
          </a:p>
          <a:p>
            <a:endParaRPr lang="en-GB" sz="20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Created in 1960.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Members from almost 50 countries from all continents.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The main global platform of space lawyers in academic, government</a:t>
            </a:r>
            <a:r>
              <a:rPr lang="en-GB" sz="2000" dirty="0">
                <a:latin typeface="+mj-lt"/>
                <a:ea typeface="Calibri" panose="020F0502020204030204" pitchFamily="34" charset="0"/>
              </a:rPr>
              <a:t>, industry and practice.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Continuously extending activities and formats (Colloquia, Symposia, Knowledge Constellation, Happy Hour and many more).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Continuously striving for relevance in space law making.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Continuously striving for engaging the youth (Young Scholars Sessions and Symposia, Moot Court Competition currently with a case involving light pollution).</a:t>
            </a:r>
          </a:p>
          <a:p>
            <a:pPr marL="285750" indent="-285750">
              <a:buFontTx/>
              <a:buChar char="-"/>
            </a:pPr>
            <a:endParaRPr lang="en-GB" sz="2000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2052" name="Picture 4" descr="IISL Young Scholars Symposium: Registration and Agenda available –  International Institute of Space Law">
            <a:extLst>
              <a:ext uri="{FF2B5EF4-FFF2-40B4-BE49-F238E27FC236}">
                <a16:creationId xmlns:a16="http://schemas.microsoft.com/office/drawing/2014/main" id="{80E02EEC-7B92-4220-C211-02B9EDC2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97506"/>
            <a:ext cx="1979240" cy="14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6356B0-FD7A-DAFC-CA17-EE86F4DFE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00188"/>
            <a:ext cx="1945026" cy="109312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3FEE1C3-DF47-567D-0D9D-F738FE6B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36" y="1702203"/>
            <a:ext cx="2369231" cy="14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oceedings of the International Institute of Space Law: Proceedings of the  International Institute of Space Law 2020 : Volume 63 (Hardcover) -  Walmart.com">
            <a:extLst>
              <a:ext uri="{FF2B5EF4-FFF2-40B4-BE49-F238E27FC236}">
                <a16:creationId xmlns:a16="http://schemas.microsoft.com/office/drawing/2014/main" id="{954A8CA5-2674-5B9E-8054-987940C2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24" y="326187"/>
            <a:ext cx="1446629" cy="14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BCCD0B1D-4E00-19D1-4699-66DB00EB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25" y="437890"/>
            <a:ext cx="1907997" cy="12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64438-0584-2DAB-9207-FE724236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26</a:t>
            </a:fld>
            <a:endParaRPr lang="de-DE"/>
          </a:p>
        </p:txBody>
      </p:sp>
      <p:pic>
        <p:nvPicPr>
          <p:cNvPr id="9" name="Picture 8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D8367618-A6FB-6402-0222-B4852513D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09" y="460948"/>
            <a:ext cx="1204468" cy="903351"/>
          </a:xfrm>
          <a:prstGeom prst="rect">
            <a:avLst/>
          </a:prstGeom>
        </p:spPr>
      </p:pic>
      <p:pic>
        <p:nvPicPr>
          <p:cNvPr id="10" name="Picture 2" descr="ESA - Manfred Lachs Space Law Moot Court Competition">
            <a:extLst>
              <a:ext uri="{FF2B5EF4-FFF2-40B4-BE49-F238E27FC236}">
                <a16:creationId xmlns:a16="http://schemas.microsoft.com/office/drawing/2014/main" id="{4B2C331F-9FD5-A0B6-3B4A-D9758518F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55" y="449213"/>
            <a:ext cx="1562013" cy="12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548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559669"/>
            <a:ext cx="7760745" cy="5317603"/>
          </a:xfrm>
        </p:spPr>
        <p:txBody>
          <a:bodyPr>
            <a:normAutofit/>
          </a:bodyPr>
          <a:lstStyle/>
          <a:p>
            <a:r>
              <a:rPr lang="de-DE" sz="4000" dirty="0"/>
              <a:t>IISL and IAU </a:t>
            </a:r>
            <a:r>
              <a:rPr lang="de-DE" sz="4000" dirty="0" err="1"/>
              <a:t>are</a:t>
            </a:r>
            <a:r>
              <a:rPr lang="de-DE" sz="4000" dirty="0"/>
              <a:t> united in </a:t>
            </a:r>
            <a:r>
              <a:rPr lang="de-DE" sz="4000" dirty="0" err="1"/>
              <a:t>tackling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problem</a:t>
            </a:r>
            <a:r>
              <a:rPr lang="de-DE" sz="4000" dirty="0"/>
              <a:t>!</a:t>
            </a:r>
            <a:br>
              <a:rPr lang="de-DE" sz="4000" dirty="0"/>
            </a:br>
            <a:br>
              <a:rPr lang="de-DE" sz="2000" dirty="0"/>
            </a:br>
            <a:endParaRPr lang="de-DE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AU logo">
            <a:extLst>
              <a:ext uri="{FF2B5EF4-FFF2-40B4-BE49-F238E27FC236}">
                <a16:creationId xmlns:a16="http://schemas.microsoft.com/office/drawing/2014/main" id="{4B25731F-DF40-0860-9B76-B91AECF2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42" y="3788802"/>
            <a:ext cx="3519370" cy="14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ISL">
            <a:extLst>
              <a:ext uri="{FF2B5EF4-FFF2-40B4-BE49-F238E27FC236}">
                <a16:creationId xmlns:a16="http://schemas.microsoft.com/office/drawing/2014/main" id="{EB093306-FB45-048C-4F42-53E3C368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85" y="3797931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1D80D-2F43-5F93-02BF-CF32007F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828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628800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 err="1"/>
              <a:t>How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act</a:t>
            </a:r>
            <a:r>
              <a:rPr lang="de-DE" sz="4000" dirty="0"/>
              <a:t> </a:t>
            </a:r>
            <a:r>
              <a:rPr lang="de-DE" sz="4000" dirty="0" err="1"/>
              <a:t>against</a:t>
            </a:r>
            <a:r>
              <a:rPr lang="de-DE" sz="4000" dirty="0"/>
              <a:t> light </a:t>
            </a:r>
            <a:r>
              <a:rPr lang="de-DE" sz="4000" dirty="0" err="1"/>
              <a:t>pollution</a:t>
            </a:r>
            <a:r>
              <a:rPr lang="de-DE" sz="4000" dirty="0"/>
              <a:t> </a:t>
            </a:r>
            <a:r>
              <a:rPr lang="de-DE" sz="4000" dirty="0" err="1"/>
              <a:t>created</a:t>
            </a:r>
            <a:r>
              <a:rPr lang="de-DE" sz="4000" dirty="0"/>
              <a:t> </a:t>
            </a:r>
            <a:r>
              <a:rPr lang="de-DE" sz="4000" dirty="0" err="1"/>
              <a:t>by</a:t>
            </a:r>
            <a:r>
              <a:rPr lang="de-DE" sz="4000" dirty="0"/>
              <a:t> </a:t>
            </a:r>
            <a:r>
              <a:rPr lang="de-DE" sz="4000" dirty="0" err="1"/>
              <a:t>space</a:t>
            </a:r>
            <a:r>
              <a:rPr lang="de-DE" sz="4000" dirty="0"/>
              <a:t> </a:t>
            </a:r>
            <a:r>
              <a:rPr lang="de-DE" sz="4000" dirty="0" err="1"/>
              <a:t>activities</a:t>
            </a:r>
            <a:r>
              <a:rPr lang="de-DE" sz="4000" dirty="0"/>
              <a:t>?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A </a:t>
            </a:r>
            <a:r>
              <a:rPr lang="de-DE" sz="4000" dirty="0" err="1"/>
              <a:t>few</a:t>
            </a:r>
            <a:r>
              <a:rPr lang="de-DE" sz="4000" dirty="0"/>
              <a:t> </a:t>
            </a:r>
            <a:r>
              <a:rPr lang="de-DE" sz="4000" dirty="0" err="1"/>
              <a:t>recommendations</a:t>
            </a:r>
            <a:r>
              <a:rPr lang="de-DE" sz="4000" dirty="0"/>
              <a:t>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communication</a:t>
            </a:r>
            <a:r>
              <a:rPr lang="de-DE" sz="4000" dirty="0"/>
              <a:t>.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C9D08D-E383-227F-0B33-AC688F8B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72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7272808" cy="4320480"/>
          </a:xfrm>
        </p:spPr>
        <p:txBody>
          <a:bodyPr>
            <a:noAutofit/>
          </a:bodyPr>
          <a:lstStyle/>
          <a:p>
            <a:pPr algn="l"/>
            <a:r>
              <a:rPr lang="en-GB" sz="3200" dirty="0"/>
              <a:t>* Support and provide visibility to ongoing efforts of NGOs (as </a:t>
            </a:r>
            <a:r>
              <a:rPr lang="en-GB" sz="3200" dirty="0" err="1"/>
              <a:t>DarkSkyInternational</a:t>
            </a:r>
            <a:r>
              <a:rPr lang="en-GB" sz="3200" dirty="0"/>
              <a:t>).</a:t>
            </a:r>
            <a:br>
              <a:rPr lang="en-GB" sz="3200" dirty="0"/>
            </a:br>
            <a:r>
              <a:rPr lang="en-GB" sz="3200" dirty="0"/>
              <a:t>* Create awareness with politicians from the local to the national to the European level – they are more perceptive than you think.</a:t>
            </a:r>
            <a:br>
              <a:rPr lang="en-GB" sz="3200" dirty="0"/>
            </a:br>
            <a:r>
              <a:rPr lang="en-GB" sz="3200" dirty="0"/>
              <a:t>* Make it a case, with which politicians can shine… </a:t>
            </a:r>
            <a:r>
              <a:rPr lang="en-GB" sz="1800" dirty="0"/>
              <a:t>but not so much that they pollute the night sky…</a:t>
            </a:r>
            <a:br>
              <a:rPr lang="en-GB" sz="1800" dirty="0"/>
            </a:br>
            <a:br>
              <a:rPr lang="en-GB" sz="3200" dirty="0"/>
            </a:b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D2DEA3-F24D-0455-1E2F-59FCEE6A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05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45122-B3DB-E4E2-05D6-7D324C78A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16832"/>
            <a:ext cx="7820447" cy="4480055"/>
          </a:xfrm>
          <a:prstGeom prst="rect">
            <a:avLst/>
          </a:prstGeom>
        </p:spPr>
      </p:pic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9415A1-C812-90A6-E473-6540099CA53B}"/>
              </a:ext>
            </a:extLst>
          </p:cNvPr>
          <p:cNvSpPr txBox="1"/>
          <p:nvPr/>
        </p:nvSpPr>
        <p:spPr>
          <a:xfrm>
            <a:off x="683568" y="6396887"/>
            <a:ext cx="73883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https://upload.wikimedia.org/wikipedia/commons/4/4b/Batman_3.JPG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C9A90-D946-86E3-7708-8F83D664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26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128792" cy="4320480"/>
          </a:xfrm>
        </p:spPr>
        <p:txBody>
          <a:bodyPr>
            <a:noAutofit/>
          </a:bodyPr>
          <a:lstStyle/>
          <a:p>
            <a:pPr algn="l"/>
            <a:br>
              <a:rPr lang="en-GB" sz="3200" dirty="0"/>
            </a:br>
            <a:r>
              <a:rPr lang="en-GB" sz="3200" dirty="0"/>
              <a:t>* Make the societal impact clear, for culture and education, for animals and nature, for inspiration.</a:t>
            </a:r>
            <a:br>
              <a:rPr lang="en-GB" sz="3200" dirty="0"/>
            </a:br>
            <a:r>
              <a:rPr lang="en-GB" sz="3200" dirty="0"/>
              <a:t>* Remind of the economic impact on investments, public and private, in astronomy.</a:t>
            </a:r>
            <a:br>
              <a:rPr lang="en-GB" sz="3200" dirty="0"/>
            </a:br>
            <a:r>
              <a:rPr lang="en-GB" sz="3200" dirty="0"/>
              <a:t>* Be confident that useful regulations can be implemented.</a:t>
            </a:r>
            <a:br>
              <a:rPr lang="en-GB" sz="3200" dirty="0"/>
            </a:br>
            <a:br>
              <a:rPr lang="en-GB" sz="3200" dirty="0"/>
            </a:br>
            <a:endParaRPr lang="en-GB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0F9E46-4B1A-B84B-9C2F-226D01CB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2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5904656" cy="4320480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dirty="0"/>
              <a:t>* In Europe, the Spanish EU Council Presidency puts the Night Sky on the agenda of the ESA-EU Space Summit in November 2023.</a:t>
            </a:r>
            <a:br>
              <a:rPr lang="en-GB" sz="3600" dirty="0"/>
            </a:br>
            <a:r>
              <a:rPr lang="en-GB" sz="3600" dirty="0"/>
              <a:t>* ESA introduced immediately after that the Night Sky in the Zero Debris Charter signed by more than 100 entities.</a:t>
            </a:r>
            <a:br>
              <a:rPr lang="en-GB" sz="3600" dirty="0"/>
            </a:br>
            <a:r>
              <a:rPr lang="en-GB" sz="3600" dirty="0"/>
              <a:t>* Lobbying has to be done to include it in the upcoming EU Space Legislation.</a:t>
            </a:r>
            <a:br>
              <a:rPr lang="en-GB" sz="3600" dirty="0"/>
            </a:br>
            <a:br>
              <a:rPr lang="en-GB" sz="2000" dirty="0"/>
            </a:br>
            <a:endParaRPr lang="en-GB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SA - Ministers back Europe's sustainable and competitive space ambitions">
            <a:extLst>
              <a:ext uri="{FF2B5EF4-FFF2-40B4-BE49-F238E27FC236}">
                <a16:creationId xmlns:a16="http://schemas.microsoft.com/office/drawing/2014/main" id="{DCC11E6C-E4FD-4774-5A77-275F568C2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01" y="4884720"/>
            <a:ext cx="2160316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SA lines up initial signatories for Zero Debris Charter - SpaceNews">
            <a:extLst>
              <a:ext uri="{FF2B5EF4-FFF2-40B4-BE49-F238E27FC236}">
                <a16:creationId xmlns:a16="http://schemas.microsoft.com/office/drawing/2014/main" id="{0A106001-F2F2-B99A-9184-CA73A7FA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01" y="3002362"/>
            <a:ext cx="2160316" cy="15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85C3FB-ACD9-C44D-F135-FB51AB15D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40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44624"/>
            <a:ext cx="7272808" cy="7200800"/>
          </a:xfrm>
        </p:spPr>
        <p:txBody>
          <a:bodyPr>
            <a:normAutofit/>
          </a:bodyPr>
          <a:lstStyle/>
          <a:p>
            <a:pPr algn="l"/>
            <a:br>
              <a:rPr lang="en-GB" sz="2000" dirty="0"/>
            </a:br>
            <a:br>
              <a:rPr lang="en-GB" sz="2000" dirty="0"/>
            </a:br>
            <a:r>
              <a:rPr lang="en-GB" sz="3200" dirty="0"/>
              <a:t>* Make it part of common international agendas like at the UN Summit for the Future.</a:t>
            </a:r>
            <a:br>
              <a:rPr lang="en-GB" sz="3200" dirty="0"/>
            </a:br>
            <a:r>
              <a:rPr lang="en-GB" sz="3200" dirty="0"/>
              <a:t>* Lobby the international forums as UNCOPUOS and ITU.</a:t>
            </a:r>
            <a:br>
              <a:rPr lang="en-GB" sz="3200" dirty="0"/>
            </a:br>
            <a:r>
              <a:rPr lang="en-GB" sz="3200" dirty="0"/>
              <a:t>* Create alliances as IAU ably does in UNCOPUOS with the establishment of an agenda item. </a:t>
            </a:r>
            <a:br>
              <a:rPr lang="en-GB" sz="3200" dirty="0"/>
            </a:br>
            <a:r>
              <a:rPr lang="en-GB" sz="3200" dirty="0"/>
              <a:t>* Promote multidisciplinary and inclusive study work like IISL’s report, presented to the Legal Subcommittee of UNCOPUOS.</a:t>
            </a:r>
            <a:br>
              <a:rPr lang="en-GB" sz="3200" dirty="0"/>
            </a:br>
            <a:br>
              <a:rPr lang="en-GB" sz="3200" dirty="0"/>
            </a:br>
            <a:endParaRPr lang="en-GB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06924-C5D4-9089-8B00-F53D4A78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210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6048672" cy="4320480"/>
          </a:xfrm>
        </p:spPr>
        <p:txBody>
          <a:bodyPr>
            <a:noAutofit/>
          </a:bodyPr>
          <a:lstStyle/>
          <a:p>
            <a:pPr algn="l"/>
            <a:r>
              <a:rPr lang="en-GB" sz="4000" dirty="0"/>
              <a:t>Self-regulation by industry?</a:t>
            </a:r>
            <a:br>
              <a:rPr lang="en-GB" sz="3600" dirty="0"/>
            </a:br>
            <a:br>
              <a:rPr lang="en-GB" sz="3600" dirty="0"/>
            </a:br>
            <a:r>
              <a:rPr lang="en-GB" sz="3200" dirty="0"/>
              <a:t>* Do not count it off.</a:t>
            </a:r>
            <a:br>
              <a:rPr lang="en-GB" sz="3200" dirty="0"/>
            </a:br>
            <a:r>
              <a:rPr lang="en-GB" sz="3200" dirty="0"/>
              <a:t>* In space it can work (Space Data Association for traffic management).</a:t>
            </a:r>
            <a:br>
              <a:rPr lang="en-GB" sz="3200" dirty="0"/>
            </a:br>
            <a:r>
              <a:rPr lang="en-GB" sz="3200" dirty="0"/>
              <a:t>* First efforts to better coat satellites by industry without prior governmental regulation – but this has to be translated into universally applicable norms to guarantee a level-playing field.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spray-on coating absorbs 99.98 of the light impacting its surface">
            <a:extLst>
              <a:ext uri="{FF2B5EF4-FFF2-40B4-BE49-F238E27FC236}">
                <a16:creationId xmlns:a16="http://schemas.microsoft.com/office/drawing/2014/main" id="{22ADE95E-AFFB-70D4-8925-8A3C106E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571" y="2730117"/>
            <a:ext cx="2096649" cy="13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team of Surrey NanoSystems scientists posing with the Kent Ridge 1 satellite">
            <a:extLst>
              <a:ext uri="{FF2B5EF4-FFF2-40B4-BE49-F238E27FC236}">
                <a16:creationId xmlns:a16="http://schemas.microsoft.com/office/drawing/2014/main" id="{7F6E0515-92AC-5F90-77A2-22B12675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75" y="4380350"/>
            <a:ext cx="2110942" cy="13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019F364-EA49-50A5-2550-49B9F039E7ED}"/>
              </a:ext>
            </a:extLst>
          </p:cNvPr>
          <p:cNvSpPr txBox="1">
            <a:spLocks/>
          </p:cNvSpPr>
          <p:nvPr/>
        </p:nvSpPr>
        <p:spPr>
          <a:xfrm>
            <a:off x="6660232" y="4797152"/>
            <a:ext cx="6048672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" dirty="0"/>
              <a:t>Surrey Nano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F26AF-D72B-4C2C-3F7D-ED28464C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1728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6907D69-DED9-4D13-FF9B-2D7D28F50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02" y="658159"/>
            <a:ext cx="5797826" cy="57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B92DAC-2380-C6FE-56DF-0AE1B1F27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1904" y="6503987"/>
            <a:ext cx="3022104" cy="237381"/>
          </a:xfrm>
        </p:spPr>
        <p:txBody>
          <a:bodyPr>
            <a:normAutofit/>
          </a:bodyPr>
          <a:lstStyle/>
          <a:p>
            <a:r>
              <a:rPr lang="en-GB" sz="800" dirty="0"/>
              <a:t>https://skyandtelescope.org/online-gallery/the-starlink-desaster/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D121A-417B-2324-F67F-27FAB647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7034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136904" cy="4968552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en-GB" sz="3600" dirty="0"/>
              <a:t>Key messages </a:t>
            </a:r>
            <a:r>
              <a:rPr lang="en-GB" sz="3600"/>
              <a:t>for communication</a:t>
            </a:r>
            <a:br>
              <a:rPr lang="en-GB" sz="3600" dirty="0"/>
            </a:br>
            <a:br>
              <a:rPr lang="en-GB" sz="3600" dirty="0"/>
            </a:br>
            <a:r>
              <a:rPr lang="en-GB" sz="3200" dirty="0"/>
              <a:t>* Lobby politicians, agencies, the industry and diplomats.</a:t>
            </a:r>
            <a:br>
              <a:rPr lang="en-GB" sz="3200" dirty="0"/>
            </a:br>
            <a:r>
              <a:rPr lang="en-GB" sz="3200" dirty="0"/>
              <a:t>** Use sustainability as the context for action.</a:t>
            </a:r>
            <a:br>
              <a:rPr lang="en-GB" sz="3200" dirty="0"/>
            </a:br>
            <a:r>
              <a:rPr lang="en-GB" sz="3200" dirty="0"/>
              <a:t>*** Request the creation of regulation and law, national and international.</a:t>
            </a:r>
            <a:br>
              <a:rPr lang="en-GB" sz="3200" dirty="0"/>
            </a:br>
            <a:r>
              <a:rPr lang="en-GB" sz="3200" dirty="0"/>
              <a:t>**** Promote to incentivise additional self-regulation.</a:t>
            </a:r>
            <a:br>
              <a:rPr lang="en-GB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AC29CD-0DD9-1705-ACD3-7433317F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473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4320480"/>
          </a:xfrm>
        </p:spPr>
        <p:txBody>
          <a:bodyPr>
            <a:normAutofit/>
          </a:bodyPr>
          <a:lstStyle/>
          <a:p>
            <a:r>
              <a:rPr lang="en-US" sz="2200" b="1" dirty="0"/>
              <a:t>Maintaining the rule of law in outer space!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br>
              <a:rPr lang="en-US" sz="2200" b="1" dirty="0"/>
            </a:br>
            <a:r>
              <a:rPr lang="en-US" sz="2200" b="1" dirty="0"/>
              <a:t>www.iisl.space</a:t>
            </a:r>
            <a:br>
              <a:rPr lang="en-US" sz="3200" dirty="0"/>
            </a:br>
            <a:endParaRPr lang="de-DE" sz="32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islweb.org/wp-content/uploads/2020/04/IISL-60-logo-KE-200401.png">
            <a:extLst>
              <a:ext uri="{FF2B5EF4-FFF2-40B4-BE49-F238E27FC236}">
                <a16:creationId xmlns:a16="http://schemas.microsoft.com/office/drawing/2014/main" id="{EDA57D05-0E18-48BF-91DB-524AFE38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912" y="2996952"/>
            <a:ext cx="2015192" cy="137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FC2D0F-A080-BAE2-8739-671BC61F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893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Tips and tricks for night sky photography - Geographical">
            <a:extLst>
              <a:ext uri="{FF2B5EF4-FFF2-40B4-BE49-F238E27FC236}">
                <a16:creationId xmlns:a16="http://schemas.microsoft.com/office/drawing/2014/main" id="{97D3D51B-1988-53AD-C9A9-0A0C47B0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8" y="1673969"/>
            <a:ext cx="7267600" cy="48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569F6B-5F73-5E96-4BCB-CF7F291A3396}"/>
              </a:ext>
            </a:extLst>
          </p:cNvPr>
          <p:cNvSpPr txBox="1"/>
          <p:nvPr/>
        </p:nvSpPr>
        <p:spPr>
          <a:xfrm>
            <a:off x="395536" y="6525344"/>
            <a:ext cx="82804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https://geographical.co.uk/science-environment/tips-and-tricks-for-astrophotography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17C0C-2614-C358-F1FC-6403C03F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785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But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reality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: light </a:t>
            </a:r>
            <a:r>
              <a:rPr lang="de-DE" sz="4000" dirty="0" err="1"/>
              <a:t>pollution</a:t>
            </a:r>
            <a:r>
              <a:rPr lang="de-DE" sz="4000" dirty="0"/>
              <a:t>…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C3852-611E-7DB6-BA71-FDA0554E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00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…on Earth…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A1748-B80F-EEB1-0CB7-1390C069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186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09070" y="2250446"/>
            <a:ext cx="5277733" cy="3471335"/>
          </a:xfrm>
        </p:spPr>
        <p:txBody>
          <a:bodyPr>
            <a:normAutofit/>
          </a:bodyPr>
          <a:lstStyle/>
          <a:p>
            <a:pPr algn="l"/>
            <a:endParaRPr lang="de-DE" sz="2000" dirty="0"/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hat is light pollution? | DarkSky International">
            <a:extLst>
              <a:ext uri="{FF2B5EF4-FFF2-40B4-BE49-F238E27FC236}">
                <a16:creationId xmlns:a16="http://schemas.microsoft.com/office/drawing/2014/main" id="{52CAF839-64B5-1BBF-325A-E5340E9D7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9" y="1988840"/>
            <a:ext cx="8347801" cy="41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B2B1B-1FAF-D982-7CCC-1D2A24773A2C}"/>
              </a:ext>
            </a:extLst>
          </p:cNvPr>
          <p:cNvSpPr txBox="1"/>
          <p:nvPr/>
        </p:nvSpPr>
        <p:spPr>
          <a:xfrm>
            <a:off x="323528" y="6165304"/>
            <a:ext cx="58326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https://darksky.org/resources/what-is-light-pollution/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D752C-2BD4-F636-21AD-4C3FD5DD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051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7488832" cy="4320480"/>
          </a:xfrm>
        </p:spPr>
        <p:txBody>
          <a:bodyPr>
            <a:normAutofit/>
          </a:bodyPr>
          <a:lstStyle/>
          <a:p>
            <a:pPr algn="l"/>
            <a:r>
              <a:rPr lang="de-DE" sz="4000" dirty="0"/>
              <a:t>… and </a:t>
            </a:r>
            <a:r>
              <a:rPr lang="de-DE" sz="4000" dirty="0" err="1"/>
              <a:t>through</a:t>
            </a:r>
            <a:r>
              <a:rPr lang="de-DE" sz="4000" dirty="0"/>
              <a:t> </a:t>
            </a:r>
            <a:r>
              <a:rPr lang="de-DE" sz="4000" dirty="0" err="1"/>
              <a:t>space</a:t>
            </a:r>
            <a:r>
              <a:rPr lang="de-DE" sz="4000" dirty="0"/>
              <a:t> </a:t>
            </a:r>
            <a:r>
              <a:rPr lang="de-DE" sz="4000" dirty="0" err="1"/>
              <a:t>activities</a:t>
            </a:r>
            <a:r>
              <a:rPr lang="de-DE" sz="4000" dirty="0"/>
              <a:t>!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D057B-EC15-06A4-C0AA-BAABFA95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425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7488832" cy="4320480"/>
          </a:xfrm>
        </p:spPr>
        <p:txBody>
          <a:bodyPr>
            <a:normAutofit fontScale="90000"/>
          </a:bodyPr>
          <a:lstStyle/>
          <a:p>
            <a:pPr algn="l"/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br>
              <a:rPr lang="de-DE" sz="2000" dirty="0"/>
            </a:br>
            <a:r>
              <a:rPr lang="de-DE" sz="900" dirty="0"/>
              <a:t>ESAhttps://www.esa.int/ESA_Multimedia/Images/2019/10/Distribution_of_space_debris_around_Earth/ESOC</a:t>
            </a:r>
          </a:p>
        </p:txBody>
      </p:sp>
      <p:pic>
        <p:nvPicPr>
          <p:cNvPr id="1026" name="Picture 2" descr="IIS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51048"/>
            <a:ext cx="1727719" cy="17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stribution of space debris around Earth">
            <a:extLst>
              <a:ext uri="{FF2B5EF4-FFF2-40B4-BE49-F238E27FC236}">
                <a16:creationId xmlns:a16="http://schemas.microsoft.com/office/drawing/2014/main" id="{6944AF01-6BE5-466B-A287-F5D3AB847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6" y="2060848"/>
            <a:ext cx="7955168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ADC84-1954-E9F1-7251-CAC68F42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587E3-53D1-47B0-B5EE-0538931C31C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97290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1263</Words>
  <Application>Microsoft Macintosh PowerPoint</Application>
  <PresentationFormat>On-screen Show (4:3)</PresentationFormat>
  <Paragraphs>99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Arial</vt:lpstr>
      <vt:lpstr>Calibri</vt:lpstr>
      <vt:lpstr>Google Sans</vt:lpstr>
      <vt:lpstr>museo-sans</vt:lpstr>
      <vt:lpstr>Tahoma</vt:lpstr>
      <vt:lpstr>Larissa</vt:lpstr>
      <vt:lpstr> </vt:lpstr>
      <vt:lpstr>The night sky is dark and quiet…</vt:lpstr>
      <vt:lpstr>PowerPoint Presentation</vt:lpstr>
      <vt:lpstr>PowerPoint Presentation</vt:lpstr>
      <vt:lpstr>But the reality is: light pollution…</vt:lpstr>
      <vt:lpstr>…on Earth…</vt:lpstr>
      <vt:lpstr>PowerPoint Presentation</vt:lpstr>
      <vt:lpstr>… and through space activities!</vt:lpstr>
      <vt:lpstr>              ESAhttps://www.esa.int/ESA_Multimedia/Images/2019/10/Distribution_of_space_debris_around_Earth/ESOC</vt:lpstr>
      <vt:lpstr>            https://space.stackexchange.com/questions/35093/india-just-shot-down-a-satellite-from-the-ground-at-what-altitude-range-is-the</vt:lpstr>
      <vt:lpstr>                  https://www.dias.ie/event/an-evening-of-meteors-massive-stars-and-citizen-science/    </vt:lpstr>
      <vt:lpstr>                                       DELVE SURVEY, CTIO/AURA AND NS</vt:lpstr>
      <vt:lpstr>…. and radio-frequency interference…</vt:lpstr>
      <vt:lpstr>                    MPI Bonn</vt:lpstr>
      <vt:lpstr>…and it is getting from bad to worse…  …until we just escape…</vt:lpstr>
      <vt:lpstr>PowerPoint Presentation</vt:lpstr>
      <vt:lpstr>…but this cannot be the solution!  We have to communicate the problem in a broader context with a policy as well as legal anchor:     sustainability</vt:lpstr>
      <vt:lpstr>PowerPoint Presentation</vt:lpstr>
      <vt:lpstr>Relevant key policy aspects of sustainability of space activities:  * Generational principle. * Concept of the global commons. * Ethical, cultural, indigenous rights, animals/wildlife rights. * Encompasing public value, not only economic development. </vt:lpstr>
      <vt:lpstr>What can space law contribute?</vt:lpstr>
      <vt:lpstr>            https://iisl.space/index.php/video-messages/ or  https://www.youtube.com/watch?v=8hGMUE8UDiw&amp;list=PLbyvawxScNbtUduOrYjd8U4KACfLR7_xZ&amp;index=19 </vt:lpstr>
      <vt:lpstr>Key legal principles and provisions  for protecting the night sky:   * UN Outer Space Treaty with principles of due regard, avoidance of harmful interference and harmful contamination, as well as possibility to lead consultations. * Long-Term Sustainability negotiation process including space debris mitigation and Space Traffic Management. * ITU regulations on the avoidance of harmful radio-frequency interference.     </vt:lpstr>
      <vt:lpstr>Publication of the IISL Report “Keeping the Night Sky Clear”     </vt:lpstr>
      <vt:lpstr>         </vt:lpstr>
      <vt:lpstr>Maintaining the rule of law in outer space!       www.iisl.space </vt:lpstr>
      <vt:lpstr>      </vt:lpstr>
      <vt:lpstr>IISL and IAU are united in tackling the problem!  </vt:lpstr>
      <vt:lpstr>How to act against light pollution created by space activities?  A few recommendations for communication.</vt:lpstr>
      <vt:lpstr>* Support and provide visibility to ongoing efforts of NGOs (as DarkSkyInternational). * Create awareness with politicians from the local to the national to the European level – they are more perceptive than you think. * Make it a case, with which politicians can shine… but not so much that they pollute the night sky…  </vt:lpstr>
      <vt:lpstr> * Make the societal impact clear, for culture and education, for animals and nature, for inspiration. * Remind of the economic impact on investments, public and private, in astronomy. * Be confident that useful regulations can be implemented.  </vt:lpstr>
      <vt:lpstr>* In Europe, the Spanish EU Council Presidency puts the Night Sky on the agenda of the ESA-EU Space Summit in November 2023. * ESA introduced immediately after that the Night Sky in the Zero Debris Charter signed by more than 100 entities. * Lobbying has to be done to include it in the upcoming EU Space Legislation.  </vt:lpstr>
      <vt:lpstr>  * Make it part of common international agendas like at the UN Summit for the Future. * Lobby the international forums as UNCOPUOS and ITU. * Create alliances as IAU ably does in UNCOPUOS with the establishment of an agenda item.  * Promote multidisciplinary and inclusive study work like IISL’s report, presented to the Legal Subcommittee of UNCOPUOS.  </vt:lpstr>
      <vt:lpstr>Self-regulation by industry?  * Do not count it off. * In space it can work (Space Data Association for traffic management). * First efforts to better coat satellites by industry without prior governmental regulation – but this has to be translated into universally applicable norms to guarantee a level-playing field.</vt:lpstr>
      <vt:lpstr>https://skyandtelescope.org/online-gallery/the-starlink-desaster/</vt:lpstr>
      <vt:lpstr>Key messages for communication  * Lobby politicians, agencies, the industry and diplomats. ** Use sustainability as the context for action. *** Request the creation of regulation and law, national and international. **** Promote to incentivise additional self-regulation. </vt:lpstr>
      <vt:lpstr>Maintaining the rule of law in outer space!       www.iisl.space </vt:lpstr>
    </vt:vector>
  </TitlesOfParts>
  <Company>BMWi, IT-Referat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Symposium on the Peaceful Use of Space Technology (Health) Chinese Society for Astronautics China High-Tech Industrialization Association International Peace Alliance (Space) 17-19 November 2019, Zhuhai</dc:title>
  <dc:creator>Schrogl, Kai-Uwe, Prof. Dr., IVD4, Extern</dc:creator>
  <cp:lastModifiedBy>Scarlet Sarah O'Donnell</cp:lastModifiedBy>
  <cp:revision>38</cp:revision>
  <dcterms:created xsi:type="dcterms:W3CDTF">2019-11-12T07:54:22Z</dcterms:created>
  <dcterms:modified xsi:type="dcterms:W3CDTF">2024-06-26T08:46:40Z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2022-02-14T07:45:07Z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28aa5e57-7fe2-46c8-96b0-95bf876c3a69</vt:lpwstr>
  </property>
  <property fmtid="{D5CDD505-2E9C-101B-9397-08002B2CF9AE}" pid="8" name="MSIP_Label_3976fa30-1907-4356-8241-62ea5e1c0256_ContentBits">
    <vt:lpwstr>0</vt:lpwstr>
  </property>
</Properties>
</file>